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6" r:id="rId2"/>
    <p:sldId id="265" r:id="rId3"/>
    <p:sldId id="264" r:id="rId4"/>
    <p:sldId id="261" r:id="rId5"/>
    <p:sldId id="262" r:id="rId6"/>
    <p:sldId id="263" r:id="rId7"/>
  </p:sldIdLst>
  <p:sldSz cx="9144000" cy="6858000" type="screen4x3"/>
  <p:notesSz cx="7104063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FFFF00"/>
    <a:srgbClr val="CC66FF"/>
    <a:srgbClr val="FF3399"/>
    <a:srgbClr val="00FF00"/>
    <a:srgbClr val="FF3300"/>
    <a:srgbClr val="13C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79137" autoAdjust="0"/>
  </p:normalViewPr>
  <p:slideViewPr>
    <p:cSldViewPr>
      <p:cViewPr>
        <p:scale>
          <a:sx n="80" d="100"/>
          <a:sy n="80" d="100"/>
        </p:scale>
        <p:origin x="-1445" y="-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402" y="-84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6A05E-C3BB-4464-A222-E34A6DA0E364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84662-3515-4135-8F03-C3413E1044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540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888473" y="1272540"/>
            <a:ext cx="7958552" cy="4855403"/>
          </a:xfrm>
          <a:custGeom>
            <a:avLst/>
            <a:gdLst>
              <a:gd name="connsiteX0" fmla="*/ 0 w 6984776"/>
              <a:gd name="connsiteY0" fmla="*/ 0 h 3240360"/>
              <a:gd name="connsiteX1" fmla="*/ 4074453 w 6984776"/>
              <a:gd name="connsiteY1" fmla="*/ 0 h 3240360"/>
              <a:gd name="connsiteX2" fmla="*/ 4074453 w 6984776"/>
              <a:gd name="connsiteY2" fmla="*/ 0 h 3240360"/>
              <a:gd name="connsiteX3" fmla="*/ 5820647 w 6984776"/>
              <a:gd name="connsiteY3" fmla="*/ 0 h 3240360"/>
              <a:gd name="connsiteX4" fmla="*/ 6984776 w 6984776"/>
              <a:gd name="connsiteY4" fmla="*/ 0 h 3240360"/>
              <a:gd name="connsiteX5" fmla="*/ 6984776 w 6984776"/>
              <a:gd name="connsiteY5" fmla="*/ 1890210 h 3240360"/>
              <a:gd name="connsiteX6" fmla="*/ 6984776 w 6984776"/>
              <a:gd name="connsiteY6" fmla="*/ 1890210 h 3240360"/>
              <a:gd name="connsiteX7" fmla="*/ 6984776 w 6984776"/>
              <a:gd name="connsiteY7" fmla="*/ 2700300 h 3240360"/>
              <a:gd name="connsiteX8" fmla="*/ 6984776 w 6984776"/>
              <a:gd name="connsiteY8" fmla="*/ 3240360 h 3240360"/>
              <a:gd name="connsiteX9" fmla="*/ 5820647 w 6984776"/>
              <a:gd name="connsiteY9" fmla="*/ 3240360 h 3240360"/>
              <a:gd name="connsiteX10" fmla="*/ 7707491 w 6984776"/>
              <a:gd name="connsiteY10" fmla="*/ 4499143 h 3240360"/>
              <a:gd name="connsiteX11" fmla="*/ 4074453 w 6984776"/>
              <a:gd name="connsiteY11" fmla="*/ 3240360 h 3240360"/>
              <a:gd name="connsiteX12" fmla="*/ 0 w 6984776"/>
              <a:gd name="connsiteY12" fmla="*/ 3240360 h 3240360"/>
              <a:gd name="connsiteX13" fmla="*/ 0 w 6984776"/>
              <a:gd name="connsiteY13" fmla="*/ 2700300 h 3240360"/>
              <a:gd name="connsiteX14" fmla="*/ 0 w 6984776"/>
              <a:gd name="connsiteY14" fmla="*/ 1890210 h 3240360"/>
              <a:gd name="connsiteX15" fmla="*/ 0 w 6984776"/>
              <a:gd name="connsiteY15" fmla="*/ 1890210 h 3240360"/>
              <a:gd name="connsiteX16" fmla="*/ 0 w 6984776"/>
              <a:gd name="connsiteY16" fmla="*/ 0 h 3240360"/>
              <a:gd name="connsiteX0" fmla="*/ 0 w 7790618"/>
              <a:gd name="connsiteY0" fmla="*/ 0 h 4855403"/>
              <a:gd name="connsiteX1" fmla="*/ 4157580 w 7790618"/>
              <a:gd name="connsiteY1" fmla="*/ 356260 h 4855403"/>
              <a:gd name="connsiteX2" fmla="*/ 4157580 w 7790618"/>
              <a:gd name="connsiteY2" fmla="*/ 356260 h 4855403"/>
              <a:gd name="connsiteX3" fmla="*/ 5903774 w 7790618"/>
              <a:gd name="connsiteY3" fmla="*/ 356260 h 4855403"/>
              <a:gd name="connsiteX4" fmla="*/ 7067903 w 7790618"/>
              <a:gd name="connsiteY4" fmla="*/ 356260 h 4855403"/>
              <a:gd name="connsiteX5" fmla="*/ 7067903 w 7790618"/>
              <a:gd name="connsiteY5" fmla="*/ 2246470 h 4855403"/>
              <a:gd name="connsiteX6" fmla="*/ 7067903 w 7790618"/>
              <a:gd name="connsiteY6" fmla="*/ 2246470 h 4855403"/>
              <a:gd name="connsiteX7" fmla="*/ 7067903 w 7790618"/>
              <a:gd name="connsiteY7" fmla="*/ 3056560 h 4855403"/>
              <a:gd name="connsiteX8" fmla="*/ 7067903 w 7790618"/>
              <a:gd name="connsiteY8" fmla="*/ 3596620 h 4855403"/>
              <a:gd name="connsiteX9" fmla="*/ 5903774 w 7790618"/>
              <a:gd name="connsiteY9" fmla="*/ 3596620 h 4855403"/>
              <a:gd name="connsiteX10" fmla="*/ 7790618 w 7790618"/>
              <a:gd name="connsiteY10" fmla="*/ 4855403 h 4855403"/>
              <a:gd name="connsiteX11" fmla="*/ 4157580 w 7790618"/>
              <a:gd name="connsiteY11" fmla="*/ 3596620 h 4855403"/>
              <a:gd name="connsiteX12" fmla="*/ 83127 w 7790618"/>
              <a:gd name="connsiteY12" fmla="*/ 3596620 h 4855403"/>
              <a:gd name="connsiteX13" fmla="*/ 83127 w 7790618"/>
              <a:gd name="connsiteY13" fmla="*/ 3056560 h 4855403"/>
              <a:gd name="connsiteX14" fmla="*/ 83127 w 7790618"/>
              <a:gd name="connsiteY14" fmla="*/ 2246470 h 4855403"/>
              <a:gd name="connsiteX15" fmla="*/ 83127 w 7790618"/>
              <a:gd name="connsiteY15" fmla="*/ 2246470 h 4855403"/>
              <a:gd name="connsiteX16" fmla="*/ 0 w 7790618"/>
              <a:gd name="connsiteY16" fmla="*/ 0 h 4855403"/>
              <a:gd name="connsiteX0" fmla="*/ 0 w 7790618"/>
              <a:gd name="connsiteY0" fmla="*/ 0 h 4855403"/>
              <a:gd name="connsiteX1" fmla="*/ 4157580 w 7790618"/>
              <a:gd name="connsiteY1" fmla="*/ 356260 h 4855403"/>
              <a:gd name="connsiteX2" fmla="*/ 4157580 w 7790618"/>
              <a:gd name="connsiteY2" fmla="*/ 356260 h 4855403"/>
              <a:gd name="connsiteX3" fmla="*/ 5903774 w 7790618"/>
              <a:gd name="connsiteY3" fmla="*/ 356260 h 4855403"/>
              <a:gd name="connsiteX4" fmla="*/ 6949150 w 7790618"/>
              <a:gd name="connsiteY4" fmla="*/ 665018 h 4855403"/>
              <a:gd name="connsiteX5" fmla="*/ 7067903 w 7790618"/>
              <a:gd name="connsiteY5" fmla="*/ 2246470 h 4855403"/>
              <a:gd name="connsiteX6" fmla="*/ 7067903 w 7790618"/>
              <a:gd name="connsiteY6" fmla="*/ 2246470 h 4855403"/>
              <a:gd name="connsiteX7" fmla="*/ 7067903 w 7790618"/>
              <a:gd name="connsiteY7" fmla="*/ 3056560 h 4855403"/>
              <a:gd name="connsiteX8" fmla="*/ 7067903 w 7790618"/>
              <a:gd name="connsiteY8" fmla="*/ 3596620 h 4855403"/>
              <a:gd name="connsiteX9" fmla="*/ 5903774 w 7790618"/>
              <a:gd name="connsiteY9" fmla="*/ 3596620 h 4855403"/>
              <a:gd name="connsiteX10" fmla="*/ 7790618 w 7790618"/>
              <a:gd name="connsiteY10" fmla="*/ 4855403 h 4855403"/>
              <a:gd name="connsiteX11" fmla="*/ 4157580 w 7790618"/>
              <a:gd name="connsiteY11" fmla="*/ 3596620 h 4855403"/>
              <a:gd name="connsiteX12" fmla="*/ 83127 w 7790618"/>
              <a:gd name="connsiteY12" fmla="*/ 3596620 h 4855403"/>
              <a:gd name="connsiteX13" fmla="*/ 83127 w 7790618"/>
              <a:gd name="connsiteY13" fmla="*/ 3056560 h 4855403"/>
              <a:gd name="connsiteX14" fmla="*/ 83127 w 7790618"/>
              <a:gd name="connsiteY14" fmla="*/ 2246470 h 4855403"/>
              <a:gd name="connsiteX15" fmla="*/ 83127 w 7790618"/>
              <a:gd name="connsiteY15" fmla="*/ 2246470 h 4855403"/>
              <a:gd name="connsiteX16" fmla="*/ 0 w 7790618"/>
              <a:gd name="connsiteY16" fmla="*/ 0 h 4855403"/>
              <a:gd name="connsiteX0" fmla="*/ 0 w 7790618"/>
              <a:gd name="connsiteY0" fmla="*/ 0 h 4855403"/>
              <a:gd name="connsiteX1" fmla="*/ 4157580 w 7790618"/>
              <a:gd name="connsiteY1" fmla="*/ 356260 h 4855403"/>
              <a:gd name="connsiteX2" fmla="*/ 4157580 w 7790618"/>
              <a:gd name="connsiteY2" fmla="*/ 356260 h 4855403"/>
              <a:gd name="connsiteX3" fmla="*/ 5903774 w 7790618"/>
              <a:gd name="connsiteY3" fmla="*/ 356260 h 4855403"/>
              <a:gd name="connsiteX4" fmla="*/ 7352911 w 7790618"/>
              <a:gd name="connsiteY4" fmla="*/ 391886 h 4855403"/>
              <a:gd name="connsiteX5" fmla="*/ 7067903 w 7790618"/>
              <a:gd name="connsiteY5" fmla="*/ 2246470 h 4855403"/>
              <a:gd name="connsiteX6" fmla="*/ 7067903 w 7790618"/>
              <a:gd name="connsiteY6" fmla="*/ 2246470 h 4855403"/>
              <a:gd name="connsiteX7" fmla="*/ 7067903 w 7790618"/>
              <a:gd name="connsiteY7" fmla="*/ 3056560 h 4855403"/>
              <a:gd name="connsiteX8" fmla="*/ 7067903 w 7790618"/>
              <a:gd name="connsiteY8" fmla="*/ 3596620 h 4855403"/>
              <a:gd name="connsiteX9" fmla="*/ 5903774 w 7790618"/>
              <a:gd name="connsiteY9" fmla="*/ 3596620 h 4855403"/>
              <a:gd name="connsiteX10" fmla="*/ 7790618 w 7790618"/>
              <a:gd name="connsiteY10" fmla="*/ 4855403 h 4855403"/>
              <a:gd name="connsiteX11" fmla="*/ 4157580 w 7790618"/>
              <a:gd name="connsiteY11" fmla="*/ 3596620 h 4855403"/>
              <a:gd name="connsiteX12" fmla="*/ 83127 w 7790618"/>
              <a:gd name="connsiteY12" fmla="*/ 3596620 h 4855403"/>
              <a:gd name="connsiteX13" fmla="*/ 83127 w 7790618"/>
              <a:gd name="connsiteY13" fmla="*/ 3056560 h 4855403"/>
              <a:gd name="connsiteX14" fmla="*/ 83127 w 7790618"/>
              <a:gd name="connsiteY14" fmla="*/ 2246470 h 4855403"/>
              <a:gd name="connsiteX15" fmla="*/ 83127 w 7790618"/>
              <a:gd name="connsiteY15" fmla="*/ 2246470 h 4855403"/>
              <a:gd name="connsiteX16" fmla="*/ 0 w 7790618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067903 w 7958552"/>
              <a:gd name="connsiteY5" fmla="*/ 2246470 h 4855403"/>
              <a:gd name="connsiteX6" fmla="*/ 7067903 w 7958552"/>
              <a:gd name="connsiteY6" fmla="*/ 2246470 h 4855403"/>
              <a:gd name="connsiteX7" fmla="*/ 7067903 w 7958552"/>
              <a:gd name="connsiteY7" fmla="*/ 3056560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83127 w 7958552"/>
              <a:gd name="connsiteY12" fmla="*/ 3596620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067903 w 7958552"/>
              <a:gd name="connsiteY5" fmla="*/ 2246470 h 4855403"/>
              <a:gd name="connsiteX6" fmla="*/ 7388537 w 7958552"/>
              <a:gd name="connsiteY6" fmla="*/ 2282096 h 4855403"/>
              <a:gd name="connsiteX7" fmla="*/ 7067903 w 7958552"/>
              <a:gd name="connsiteY7" fmla="*/ 3056560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83127 w 7958552"/>
              <a:gd name="connsiteY12" fmla="*/ 3596620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483539 w 7958552"/>
              <a:gd name="connsiteY5" fmla="*/ 2008964 h 4855403"/>
              <a:gd name="connsiteX6" fmla="*/ 7388537 w 7958552"/>
              <a:gd name="connsiteY6" fmla="*/ 2282096 h 4855403"/>
              <a:gd name="connsiteX7" fmla="*/ 7067903 w 7958552"/>
              <a:gd name="connsiteY7" fmla="*/ 3056560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83127 w 7958552"/>
              <a:gd name="connsiteY12" fmla="*/ 3596620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483539 w 7958552"/>
              <a:gd name="connsiteY5" fmla="*/ 2008964 h 4855403"/>
              <a:gd name="connsiteX6" fmla="*/ 7388537 w 7958552"/>
              <a:gd name="connsiteY6" fmla="*/ 2282096 h 4855403"/>
              <a:gd name="connsiteX7" fmla="*/ 7067903 w 7958552"/>
              <a:gd name="connsiteY7" fmla="*/ 3056560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510639 w 7958552"/>
              <a:gd name="connsiteY12" fmla="*/ 4178511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483539 w 7958552"/>
              <a:gd name="connsiteY5" fmla="*/ 2008964 h 4855403"/>
              <a:gd name="connsiteX6" fmla="*/ 7388537 w 7958552"/>
              <a:gd name="connsiteY6" fmla="*/ 2282096 h 4855403"/>
              <a:gd name="connsiteX7" fmla="*/ 7257908 w 7958552"/>
              <a:gd name="connsiteY7" fmla="*/ 3163438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510639 w 7958552"/>
              <a:gd name="connsiteY12" fmla="*/ 4178511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483539 w 7958552"/>
              <a:gd name="connsiteY5" fmla="*/ 2008964 h 4855403"/>
              <a:gd name="connsiteX6" fmla="*/ 7519166 w 7958552"/>
              <a:gd name="connsiteY6" fmla="*/ 2353348 h 4855403"/>
              <a:gd name="connsiteX7" fmla="*/ 7257908 w 7958552"/>
              <a:gd name="connsiteY7" fmla="*/ 3163438 h 4855403"/>
              <a:gd name="connsiteX8" fmla="*/ 7067903 w 7958552"/>
              <a:gd name="connsiteY8" fmla="*/ 3596620 h 4855403"/>
              <a:gd name="connsiteX9" fmla="*/ 5903774 w 7958552"/>
              <a:gd name="connsiteY9" fmla="*/ 3596620 h 4855403"/>
              <a:gd name="connsiteX10" fmla="*/ 7790618 w 7958552"/>
              <a:gd name="connsiteY10" fmla="*/ 4855403 h 4855403"/>
              <a:gd name="connsiteX11" fmla="*/ 4157580 w 7958552"/>
              <a:gd name="connsiteY11" fmla="*/ 3596620 h 4855403"/>
              <a:gd name="connsiteX12" fmla="*/ 510639 w 7958552"/>
              <a:gd name="connsiteY12" fmla="*/ 4178511 h 4855403"/>
              <a:gd name="connsiteX13" fmla="*/ 83127 w 7958552"/>
              <a:gd name="connsiteY13" fmla="*/ 3056560 h 4855403"/>
              <a:gd name="connsiteX14" fmla="*/ 83127 w 7958552"/>
              <a:gd name="connsiteY14" fmla="*/ 2246470 h 4855403"/>
              <a:gd name="connsiteX15" fmla="*/ 83127 w 7958552"/>
              <a:gd name="connsiteY15" fmla="*/ 2246470 h 4855403"/>
              <a:gd name="connsiteX16" fmla="*/ 0 w 7958552"/>
              <a:gd name="connsiteY16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614259 w 7958552"/>
              <a:gd name="connsiteY5" fmla="*/ 2052551 h 4855403"/>
              <a:gd name="connsiteX6" fmla="*/ 7483539 w 7958552"/>
              <a:gd name="connsiteY6" fmla="*/ 2008964 h 4855403"/>
              <a:gd name="connsiteX7" fmla="*/ 7519166 w 7958552"/>
              <a:gd name="connsiteY7" fmla="*/ 2353348 h 4855403"/>
              <a:gd name="connsiteX8" fmla="*/ 7257908 w 7958552"/>
              <a:gd name="connsiteY8" fmla="*/ 3163438 h 4855403"/>
              <a:gd name="connsiteX9" fmla="*/ 7067903 w 7958552"/>
              <a:gd name="connsiteY9" fmla="*/ 3596620 h 4855403"/>
              <a:gd name="connsiteX10" fmla="*/ 5903774 w 7958552"/>
              <a:gd name="connsiteY10" fmla="*/ 3596620 h 4855403"/>
              <a:gd name="connsiteX11" fmla="*/ 7790618 w 7958552"/>
              <a:gd name="connsiteY11" fmla="*/ 4855403 h 4855403"/>
              <a:gd name="connsiteX12" fmla="*/ 4157580 w 7958552"/>
              <a:gd name="connsiteY12" fmla="*/ 3596620 h 4855403"/>
              <a:gd name="connsiteX13" fmla="*/ 510639 w 7958552"/>
              <a:gd name="connsiteY13" fmla="*/ 4178511 h 4855403"/>
              <a:gd name="connsiteX14" fmla="*/ 83127 w 7958552"/>
              <a:gd name="connsiteY14" fmla="*/ 3056560 h 4855403"/>
              <a:gd name="connsiteX15" fmla="*/ 83127 w 7958552"/>
              <a:gd name="connsiteY15" fmla="*/ 2246470 h 4855403"/>
              <a:gd name="connsiteX16" fmla="*/ 83127 w 7958552"/>
              <a:gd name="connsiteY16" fmla="*/ 2246470 h 4855403"/>
              <a:gd name="connsiteX17" fmla="*/ 0 w 7958552"/>
              <a:gd name="connsiteY17" fmla="*/ 0 h 4855403"/>
              <a:gd name="connsiteX0" fmla="*/ 0 w 7958552"/>
              <a:gd name="connsiteY0" fmla="*/ 0 h 4855403"/>
              <a:gd name="connsiteX1" fmla="*/ 4157580 w 7958552"/>
              <a:gd name="connsiteY1" fmla="*/ 356260 h 4855403"/>
              <a:gd name="connsiteX2" fmla="*/ 4157580 w 7958552"/>
              <a:gd name="connsiteY2" fmla="*/ 356260 h 4855403"/>
              <a:gd name="connsiteX3" fmla="*/ 5903774 w 7958552"/>
              <a:gd name="connsiteY3" fmla="*/ 356260 h 4855403"/>
              <a:gd name="connsiteX4" fmla="*/ 7958552 w 7958552"/>
              <a:gd name="connsiteY4" fmla="*/ 463138 h 4855403"/>
              <a:gd name="connsiteX5" fmla="*/ 7614259 w 7958552"/>
              <a:gd name="connsiteY5" fmla="*/ 2052551 h 4855403"/>
              <a:gd name="connsiteX6" fmla="*/ 7590416 w 7958552"/>
              <a:gd name="connsiteY6" fmla="*/ 2329598 h 4855403"/>
              <a:gd name="connsiteX7" fmla="*/ 7519166 w 7958552"/>
              <a:gd name="connsiteY7" fmla="*/ 2353348 h 4855403"/>
              <a:gd name="connsiteX8" fmla="*/ 7257908 w 7958552"/>
              <a:gd name="connsiteY8" fmla="*/ 3163438 h 4855403"/>
              <a:gd name="connsiteX9" fmla="*/ 7067903 w 7958552"/>
              <a:gd name="connsiteY9" fmla="*/ 3596620 h 4855403"/>
              <a:gd name="connsiteX10" fmla="*/ 5903774 w 7958552"/>
              <a:gd name="connsiteY10" fmla="*/ 3596620 h 4855403"/>
              <a:gd name="connsiteX11" fmla="*/ 7790618 w 7958552"/>
              <a:gd name="connsiteY11" fmla="*/ 4855403 h 4855403"/>
              <a:gd name="connsiteX12" fmla="*/ 4157580 w 7958552"/>
              <a:gd name="connsiteY12" fmla="*/ 3596620 h 4855403"/>
              <a:gd name="connsiteX13" fmla="*/ 510639 w 7958552"/>
              <a:gd name="connsiteY13" fmla="*/ 4178511 h 4855403"/>
              <a:gd name="connsiteX14" fmla="*/ 83127 w 7958552"/>
              <a:gd name="connsiteY14" fmla="*/ 3056560 h 4855403"/>
              <a:gd name="connsiteX15" fmla="*/ 83127 w 7958552"/>
              <a:gd name="connsiteY15" fmla="*/ 2246470 h 4855403"/>
              <a:gd name="connsiteX16" fmla="*/ 83127 w 7958552"/>
              <a:gd name="connsiteY16" fmla="*/ 2246470 h 4855403"/>
              <a:gd name="connsiteX17" fmla="*/ 0 w 7958552"/>
              <a:gd name="connsiteY17" fmla="*/ 0 h 4855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958552" h="4855403">
                <a:moveTo>
                  <a:pt x="0" y="0"/>
                </a:moveTo>
                <a:lnTo>
                  <a:pt x="4157580" y="356260"/>
                </a:lnTo>
                <a:lnTo>
                  <a:pt x="4157580" y="356260"/>
                </a:lnTo>
                <a:lnTo>
                  <a:pt x="5903774" y="356260"/>
                </a:lnTo>
                <a:lnTo>
                  <a:pt x="7958552" y="463138"/>
                </a:lnTo>
                <a:cubicBezTo>
                  <a:pt x="7808162" y="961275"/>
                  <a:pt x="7764649" y="1554414"/>
                  <a:pt x="7614259" y="2052551"/>
                </a:cubicBezTo>
                <a:lnTo>
                  <a:pt x="7590416" y="2329598"/>
                </a:lnTo>
                <a:lnTo>
                  <a:pt x="7519166" y="2353348"/>
                </a:lnTo>
                <a:lnTo>
                  <a:pt x="7257908" y="3163438"/>
                </a:lnTo>
                <a:lnTo>
                  <a:pt x="7067903" y="3596620"/>
                </a:lnTo>
                <a:lnTo>
                  <a:pt x="5903774" y="3596620"/>
                </a:lnTo>
                <a:lnTo>
                  <a:pt x="7790618" y="4855403"/>
                </a:lnTo>
                <a:lnTo>
                  <a:pt x="4157580" y="3596620"/>
                </a:lnTo>
                <a:lnTo>
                  <a:pt x="510639" y="4178511"/>
                </a:lnTo>
                <a:lnTo>
                  <a:pt x="83127" y="3056560"/>
                </a:lnTo>
                <a:lnTo>
                  <a:pt x="83127" y="2246470"/>
                </a:lnTo>
                <a:lnTo>
                  <a:pt x="83127" y="2246470"/>
                </a:lnTo>
                <a:lnTo>
                  <a:pt x="0" y="0"/>
                </a:lnTo>
                <a:close/>
              </a:path>
            </a:pathLst>
          </a:custGeom>
          <a:solidFill>
            <a:srgbClr val="FF3399"/>
          </a:solidFill>
          <a:ln w="57150">
            <a:solidFill>
              <a:srgbClr val="FFFF00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CTRL+s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1331640" y="2096852"/>
            <a:ext cx="6696744" cy="648072"/>
          </a:xfrm>
          <a:prstGeom prst="parallelogram">
            <a:avLst/>
          </a:prstGeom>
          <a:solidFill>
            <a:srgbClr val="00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СОХРАНИТЬ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53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817221" y="1094410"/>
            <a:ext cx="7934801" cy="5045391"/>
          </a:xfrm>
          <a:custGeom>
            <a:avLst/>
            <a:gdLst>
              <a:gd name="connsiteX0" fmla="*/ 0 w 6984776"/>
              <a:gd name="connsiteY0" fmla="*/ 0 h 3240360"/>
              <a:gd name="connsiteX1" fmla="*/ 4074453 w 6984776"/>
              <a:gd name="connsiteY1" fmla="*/ 0 h 3240360"/>
              <a:gd name="connsiteX2" fmla="*/ 4074453 w 6984776"/>
              <a:gd name="connsiteY2" fmla="*/ 0 h 3240360"/>
              <a:gd name="connsiteX3" fmla="*/ 5820647 w 6984776"/>
              <a:gd name="connsiteY3" fmla="*/ 0 h 3240360"/>
              <a:gd name="connsiteX4" fmla="*/ 6984776 w 6984776"/>
              <a:gd name="connsiteY4" fmla="*/ 0 h 3240360"/>
              <a:gd name="connsiteX5" fmla="*/ 6984776 w 6984776"/>
              <a:gd name="connsiteY5" fmla="*/ 1890210 h 3240360"/>
              <a:gd name="connsiteX6" fmla="*/ 6984776 w 6984776"/>
              <a:gd name="connsiteY6" fmla="*/ 1890210 h 3240360"/>
              <a:gd name="connsiteX7" fmla="*/ 6984776 w 6984776"/>
              <a:gd name="connsiteY7" fmla="*/ 2700300 h 3240360"/>
              <a:gd name="connsiteX8" fmla="*/ 6984776 w 6984776"/>
              <a:gd name="connsiteY8" fmla="*/ 3240360 h 3240360"/>
              <a:gd name="connsiteX9" fmla="*/ 5820647 w 6984776"/>
              <a:gd name="connsiteY9" fmla="*/ 3240360 h 3240360"/>
              <a:gd name="connsiteX10" fmla="*/ 7683743 w 6984776"/>
              <a:gd name="connsiteY10" fmla="*/ 4511002 h 3240360"/>
              <a:gd name="connsiteX11" fmla="*/ 4074453 w 6984776"/>
              <a:gd name="connsiteY11" fmla="*/ 3240360 h 3240360"/>
              <a:gd name="connsiteX12" fmla="*/ 0 w 6984776"/>
              <a:gd name="connsiteY12" fmla="*/ 3240360 h 3240360"/>
              <a:gd name="connsiteX13" fmla="*/ 0 w 6984776"/>
              <a:gd name="connsiteY13" fmla="*/ 2700300 h 3240360"/>
              <a:gd name="connsiteX14" fmla="*/ 0 w 6984776"/>
              <a:gd name="connsiteY14" fmla="*/ 1890210 h 3240360"/>
              <a:gd name="connsiteX15" fmla="*/ 0 w 6984776"/>
              <a:gd name="connsiteY15" fmla="*/ 1890210 h 3240360"/>
              <a:gd name="connsiteX16" fmla="*/ 0 w 6984776"/>
              <a:gd name="connsiteY16" fmla="*/ 0 h 3240360"/>
              <a:gd name="connsiteX0" fmla="*/ 23751 w 7707494"/>
              <a:gd name="connsiteY0" fmla="*/ 0 h 4511002"/>
              <a:gd name="connsiteX1" fmla="*/ 4098204 w 7707494"/>
              <a:gd name="connsiteY1" fmla="*/ 0 h 4511002"/>
              <a:gd name="connsiteX2" fmla="*/ 4098204 w 7707494"/>
              <a:gd name="connsiteY2" fmla="*/ 0 h 4511002"/>
              <a:gd name="connsiteX3" fmla="*/ 5844398 w 7707494"/>
              <a:gd name="connsiteY3" fmla="*/ 0 h 4511002"/>
              <a:gd name="connsiteX4" fmla="*/ 7008527 w 7707494"/>
              <a:gd name="connsiteY4" fmla="*/ 0 h 4511002"/>
              <a:gd name="connsiteX5" fmla="*/ 7008527 w 7707494"/>
              <a:gd name="connsiteY5" fmla="*/ 1890210 h 4511002"/>
              <a:gd name="connsiteX6" fmla="*/ 7008527 w 7707494"/>
              <a:gd name="connsiteY6" fmla="*/ 1890210 h 4511002"/>
              <a:gd name="connsiteX7" fmla="*/ 7008527 w 7707494"/>
              <a:gd name="connsiteY7" fmla="*/ 2700300 h 4511002"/>
              <a:gd name="connsiteX8" fmla="*/ 7008527 w 7707494"/>
              <a:gd name="connsiteY8" fmla="*/ 3240360 h 4511002"/>
              <a:gd name="connsiteX9" fmla="*/ 5844398 w 7707494"/>
              <a:gd name="connsiteY9" fmla="*/ 3240360 h 4511002"/>
              <a:gd name="connsiteX10" fmla="*/ 7707494 w 7707494"/>
              <a:gd name="connsiteY10" fmla="*/ 4511002 h 4511002"/>
              <a:gd name="connsiteX11" fmla="*/ 4098204 w 7707494"/>
              <a:gd name="connsiteY11" fmla="*/ 3240360 h 4511002"/>
              <a:gd name="connsiteX12" fmla="*/ 0 w 7707494"/>
              <a:gd name="connsiteY12" fmla="*/ 4107259 h 4511002"/>
              <a:gd name="connsiteX13" fmla="*/ 23751 w 7707494"/>
              <a:gd name="connsiteY13" fmla="*/ 2700300 h 4511002"/>
              <a:gd name="connsiteX14" fmla="*/ 23751 w 7707494"/>
              <a:gd name="connsiteY14" fmla="*/ 1890210 h 4511002"/>
              <a:gd name="connsiteX15" fmla="*/ 23751 w 7707494"/>
              <a:gd name="connsiteY15" fmla="*/ 1890210 h 4511002"/>
              <a:gd name="connsiteX16" fmla="*/ 23751 w 7707494"/>
              <a:gd name="connsiteY16" fmla="*/ 0 h 4511002"/>
              <a:gd name="connsiteX0" fmla="*/ 23751 w 7804173"/>
              <a:gd name="connsiteY0" fmla="*/ 534389 h 5045391"/>
              <a:gd name="connsiteX1" fmla="*/ 4098204 w 7804173"/>
              <a:gd name="connsiteY1" fmla="*/ 534389 h 5045391"/>
              <a:gd name="connsiteX2" fmla="*/ 4098204 w 7804173"/>
              <a:gd name="connsiteY2" fmla="*/ 534389 h 5045391"/>
              <a:gd name="connsiteX3" fmla="*/ 5844398 w 7804173"/>
              <a:gd name="connsiteY3" fmla="*/ 534389 h 5045391"/>
              <a:gd name="connsiteX4" fmla="*/ 7804173 w 7804173"/>
              <a:gd name="connsiteY4" fmla="*/ 0 h 5045391"/>
              <a:gd name="connsiteX5" fmla="*/ 7008527 w 7804173"/>
              <a:gd name="connsiteY5" fmla="*/ 2424599 h 5045391"/>
              <a:gd name="connsiteX6" fmla="*/ 7008527 w 7804173"/>
              <a:gd name="connsiteY6" fmla="*/ 2424599 h 5045391"/>
              <a:gd name="connsiteX7" fmla="*/ 7008527 w 7804173"/>
              <a:gd name="connsiteY7" fmla="*/ 3234689 h 5045391"/>
              <a:gd name="connsiteX8" fmla="*/ 7008527 w 7804173"/>
              <a:gd name="connsiteY8" fmla="*/ 3774749 h 5045391"/>
              <a:gd name="connsiteX9" fmla="*/ 5844398 w 7804173"/>
              <a:gd name="connsiteY9" fmla="*/ 3774749 h 5045391"/>
              <a:gd name="connsiteX10" fmla="*/ 7707494 w 7804173"/>
              <a:gd name="connsiteY10" fmla="*/ 5045391 h 5045391"/>
              <a:gd name="connsiteX11" fmla="*/ 4098204 w 7804173"/>
              <a:gd name="connsiteY11" fmla="*/ 3774749 h 5045391"/>
              <a:gd name="connsiteX12" fmla="*/ 0 w 7804173"/>
              <a:gd name="connsiteY12" fmla="*/ 4641648 h 5045391"/>
              <a:gd name="connsiteX13" fmla="*/ 23751 w 7804173"/>
              <a:gd name="connsiteY13" fmla="*/ 3234689 h 5045391"/>
              <a:gd name="connsiteX14" fmla="*/ 23751 w 7804173"/>
              <a:gd name="connsiteY14" fmla="*/ 2424599 h 5045391"/>
              <a:gd name="connsiteX15" fmla="*/ 23751 w 7804173"/>
              <a:gd name="connsiteY15" fmla="*/ 2424599 h 5045391"/>
              <a:gd name="connsiteX16" fmla="*/ 23751 w 7804173"/>
              <a:gd name="connsiteY16" fmla="*/ 534389 h 5045391"/>
              <a:gd name="connsiteX0" fmla="*/ 1187533 w 7804173"/>
              <a:gd name="connsiteY0" fmla="*/ 1603168 h 5045391"/>
              <a:gd name="connsiteX1" fmla="*/ 4098204 w 7804173"/>
              <a:gd name="connsiteY1" fmla="*/ 534389 h 5045391"/>
              <a:gd name="connsiteX2" fmla="*/ 4098204 w 7804173"/>
              <a:gd name="connsiteY2" fmla="*/ 534389 h 5045391"/>
              <a:gd name="connsiteX3" fmla="*/ 5844398 w 7804173"/>
              <a:gd name="connsiteY3" fmla="*/ 534389 h 5045391"/>
              <a:gd name="connsiteX4" fmla="*/ 7804173 w 7804173"/>
              <a:gd name="connsiteY4" fmla="*/ 0 h 5045391"/>
              <a:gd name="connsiteX5" fmla="*/ 7008527 w 7804173"/>
              <a:gd name="connsiteY5" fmla="*/ 2424599 h 5045391"/>
              <a:gd name="connsiteX6" fmla="*/ 7008527 w 7804173"/>
              <a:gd name="connsiteY6" fmla="*/ 2424599 h 5045391"/>
              <a:gd name="connsiteX7" fmla="*/ 7008527 w 7804173"/>
              <a:gd name="connsiteY7" fmla="*/ 3234689 h 5045391"/>
              <a:gd name="connsiteX8" fmla="*/ 7008527 w 7804173"/>
              <a:gd name="connsiteY8" fmla="*/ 3774749 h 5045391"/>
              <a:gd name="connsiteX9" fmla="*/ 5844398 w 7804173"/>
              <a:gd name="connsiteY9" fmla="*/ 3774749 h 5045391"/>
              <a:gd name="connsiteX10" fmla="*/ 7707494 w 7804173"/>
              <a:gd name="connsiteY10" fmla="*/ 5045391 h 5045391"/>
              <a:gd name="connsiteX11" fmla="*/ 4098204 w 7804173"/>
              <a:gd name="connsiteY11" fmla="*/ 3774749 h 5045391"/>
              <a:gd name="connsiteX12" fmla="*/ 0 w 7804173"/>
              <a:gd name="connsiteY12" fmla="*/ 4641648 h 5045391"/>
              <a:gd name="connsiteX13" fmla="*/ 23751 w 7804173"/>
              <a:gd name="connsiteY13" fmla="*/ 3234689 h 5045391"/>
              <a:gd name="connsiteX14" fmla="*/ 23751 w 7804173"/>
              <a:gd name="connsiteY14" fmla="*/ 2424599 h 5045391"/>
              <a:gd name="connsiteX15" fmla="*/ 23751 w 7804173"/>
              <a:gd name="connsiteY15" fmla="*/ 2424599 h 5045391"/>
              <a:gd name="connsiteX16" fmla="*/ 1187533 w 7804173"/>
              <a:gd name="connsiteY16" fmla="*/ 1603168 h 5045391"/>
              <a:gd name="connsiteX0" fmla="*/ 0 w 7934801"/>
              <a:gd name="connsiteY0" fmla="*/ 807521 h 5045391"/>
              <a:gd name="connsiteX1" fmla="*/ 4228832 w 7934801"/>
              <a:gd name="connsiteY1" fmla="*/ 534389 h 5045391"/>
              <a:gd name="connsiteX2" fmla="*/ 4228832 w 7934801"/>
              <a:gd name="connsiteY2" fmla="*/ 534389 h 5045391"/>
              <a:gd name="connsiteX3" fmla="*/ 5975026 w 7934801"/>
              <a:gd name="connsiteY3" fmla="*/ 534389 h 5045391"/>
              <a:gd name="connsiteX4" fmla="*/ 7934801 w 7934801"/>
              <a:gd name="connsiteY4" fmla="*/ 0 h 5045391"/>
              <a:gd name="connsiteX5" fmla="*/ 7139155 w 7934801"/>
              <a:gd name="connsiteY5" fmla="*/ 2424599 h 5045391"/>
              <a:gd name="connsiteX6" fmla="*/ 7139155 w 7934801"/>
              <a:gd name="connsiteY6" fmla="*/ 2424599 h 5045391"/>
              <a:gd name="connsiteX7" fmla="*/ 7139155 w 7934801"/>
              <a:gd name="connsiteY7" fmla="*/ 3234689 h 5045391"/>
              <a:gd name="connsiteX8" fmla="*/ 7139155 w 7934801"/>
              <a:gd name="connsiteY8" fmla="*/ 3774749 h 5045391"/>
              <a:gd name="connsiteX9" fmla="*/ 5975026 w 7934801"/>
              <a:gd name="connsiteY9" fmla="*/ 3774749 h 5045391"/>
              <a:gd name="connsiteX10" fmla="*/ 7838122 w 7934801"/>
              <a:gd name="connsiteY10" fmla="*/ 5045391 h 5045391"/>
              <a:gd name="connsiteX11" fmla="*/ 4228832 w 7934801"/>
              <a:gd name="connsiteY11" fmla="*/ 3774749 h 5045391"/>
              <a:gd name="connsiteX12" fmla="*/ 130628 w 7934801"/>
              <a:gd name="connsiteY12" fmla="*/ 4641648 h 5045391"/>
              <a:gd name="connsiteX13" fmla="*/ 154379 w 7934801"/>
              <a:gd name="connsiteY13" fmla="*/ 3234689 h 5045391"/>
              <a:gd name="connsiteX14" fmla="*/ 154379 w 7934801"/>
              <a:gd name="connsiteY14" fmla="*/ 2424599 h 5045391"/>
              <a:gd name="connsiteX15" fmla="*/ 154379 w 7934801"/>
              <a:gd name="connsiteY15" fmla="*/ 2424599 h 5045391"/>
              <a:gd name="connsiteX16" fmla="*/ 0 w 7934801"/>
              <a:gd name="connsiteY16" fmla="*/ 807521 h 504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934801" h="5045391">
                <a:moveTo>
                  <a:pt x="0" y="807521"/>
                </a:moveTo>
                <a:lnTo>
                  <a:pt x="4228832" y="534389"/>
                </a:lnTo>
                <a:lnTo>
                  <a:pt x="4228832" y="534389"/>
                </a:lnTo>
                <a:lnTo>
                  <a:pt x="5975026" y="534389"/>
                </a:lnTo>
                <a:lnTo>
                  <a:pt x="7934801" y="0"/>
                </a:lnTo>
                <a:lnTo>
                  <a:pt x="7139155" y="2424599"/>
                </a:lnTo>
                <a:lnTo>
                  <a:pt x="7139155" y="2424599"/>
                </a:lnTo>
                <a:lnTo>
                  <a:pt x="7139155" y="3234689"/>
                </a:lnTo>
                <a:lnTo>
                  <a:pt x="7139155" y="3774749"/>
                </a:lnTo>
                <a:lnTo>
                  <a:pt x="5975026" y="3774749"/>
                </a:lnTo>
                <a:lnTo>
                  <a:pt x="7838122" y="5045391"/>
                </a:lnTo>
                <a:lnTo>
                  <a:pt x="4228832" y="3774749"/>
                </a:lnTo>
                <a:lnTo>
                  <a:pt x="130628" y="4641648"/>
                </a:lnTo>
                <a:lnTo>
                  <a:pt x="154379" y="3234689"/>
                </a:lnTo>
                <a:lnTo>
                  <a:pt x="154379" y="2424599"/>
                </a:lnTo>
                <a:lnTo>
                  <a:pt x="154379" y="2424599"/>
                </a:lnTo>
                <a:lnTo>
                  <a:pt x="0" y="807521"/>
                </a:lnTo>
                <a:close/>
              </a:path>
            </a:pathLst>
          </a:custGeom>
          <a:solidFill>
            <a:srgbClr val="CC66FF"/>
          </a:solidFill>
          <a:ln w="57150">
            <a:solidFill>
              <a:srgbClr val="0000FF"/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CTRL+x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1206884" y="2088369"/>
            <a:ext cx="6696744" cy="648072"/>
          </a:xfrm>
          <a:prstGeom prst="parallelogram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ВЫРЕЗАТЬ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35530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39552" y="1376762"/>
            <a:ext cx="8136903" cy="5184576"/>
          </a:xfrm>
          <a:custGeom>
            <a:avLst/>
            <a:gdLst>
              <a:gd name="connsiteX0" fmla="*/ 0 w 6984776"/>
              <a:gd name="connsiteY0" fmla="*/ 0 h 3240360"/>
              <a:gd name="connsiteX1" fmla="*/ 4074453 w 6984776"/>
              <a:gd name="connsiteY1" fmla="*/ 0 h 3240360"/>
              <a:gd name="connsiteX2" fmla="*/ 4074453 w 6984776"/>
              <a:gd name="connsiteY2" fmla="*/ 0 h 3240360"/>
              <a:gd name="connsiteX3" fmla="*/ 5820647 w 6984776"/>
              <a:gd name="connsiteY3" fmla="*/ 0 h 3240360"/>
              <a:gd name="connsiteX4" fmla="*/ 6984776 w 6984776"/>
              <a:gd name="connsiteY4" fmla="*/ 0 h 3240360"/>
              <a:gd name="connsiteX5" fmla="*/ 6984776 w 6984776"/>
              <a:gd name="connsiteY5" fmla="*/ 1890210 h 3240360"/>
              <a:gd name="connsiteX6" fmla="*/ 6984776 w 6984776"/>
              <a:gd name="connsiteY6" fmla="*/ 1890210 h 3240360"/>
              <a:gd name="connsiteX7" fmla="*/ 6984776 w 6984776"/>
              <a:gd name="connsiteY7" fmla="*/ 2700300 h 3240360"/>
              <a:gd name="connsiteX8" fmla="*/ 6984776 w 6984776"/>
              <a:gd name="connsiteY8" fmla="*/ 3240360 h 3240360"/>
              <a:gd name="connsiteX9" fmla="*/ 5820647 w 6984776"/>
              <a:gd name="connsiteY9" fmla="*/ 3240360 h 3240360"/>
              <a:gd name="connsiteX10" fmla="*/ 7576806 w 6984776"/>
              <a:gd name="connsiteY10" fmla="*/ 4499143 h 3240360"/>
              <a:gd name="connsiteX11" fmla="*/ 4074453 w 6984776"/>
              <a:gd name="connsiteY11" fmla="*/ 3240360 h 3240360"/>
              <a:gd name="connsiteX12" fmla="*/ 0 w 6984776"/>
              <a:gd name="connsiteY12" fmla="*/ 3240360 h 3240360"/>
              <a:gd name="connsiteX13" fmla="*/ 0 w 6984776"/>
              <a:gd name="connsiteY13" fmla="*/ 2700300 h 3240360"/>
              <a:gd name="connsiteX14" fmla="*/ 0 w 6984776"/>
              <a:gd name="connsiteY14" fmla="*/ 1890210 h 3240360"/>
              <a:gd name="connsiteX15" fmla="*/ 0 w 6984776"/>
              <a:gd name="connsiteY15" fmla="*/ 1890210 h 3240360"/>
              <a:gd name="connsiteX16" fmla="*/ 0 w 6984776"/>
              <a:gd name="connsiteY16" fmla="*/ 0 h 3240360"/>
              <a:gd name="connsiteX0" fmla="*/ 368135 w 7576806"/>
              <a:gd name="connsiteY0" fmla="*/ 273133 h 4499143"/>
              <a:gd name="connsiteX1" fmla="*/ 4074453 w 7576806"/>
              <a:gd name="connsiteY1" fmla="*/ 0 h 4499143"/>
              <a:gd name="connsiteX2" fmla="*/ 4074453 w 7576806"/>
              <a:gd name="connsiteY2" fmla="*/ 0 h 4499143"/>
              <a:gd name="connsiteX3" fmla="*/ 5820647 w 7576806"/>
              <a:gd name="connsiteY3" fmla="*/ 0 h 4499143"/>
              <a:gd name="connsiteX4" fmla="*/ 6984776 w 7576806"/>
              <a:gd name="connsiteY4" fmla="*/ 0 h 4499143"/>
              <a:gd name="connsiteX5" fmla="*/ 6984776 w 7576806"/>
              <a:gd name="connsiteY5" fmla="*/ 1890210 h 4499143"/>
              <a:gd name="connsiteX6" fmla="*/ 6984776 w 7576806"/>
              <a:gd name="connsiteY6" fmla="*/ 1890210 h 4499143"/>
              <a:gd name="connsiteX7" fmla="*/ 6984776 w 7576806"/>
              <a:gd name="connsiteY7" fmla="*/ 2700300 h 4499143"/>
              <a:gd name="connsiteX8" fmla="*/ 6984776 w 7576806"/>
              <a:gd name="connsiteY8" fmla="*/ 3240360 h 4499143"/>
              <a:gd name="connsiteX9" fmla="*/ 5820647 w 7576806"/>
              <a:gd name="connsiteY9" fmla="*/ 3240360 h 4499143"/>
              <a:gd name="connsiteX10" fmla="*/ 7576806 w 7576806"/>
              <a:gd name="connsiteY10" fmla="*/ 4499143 h 4499143"/>
              <a:gd name="connsiteX11" fmla="*/ 4074453 w 7576806"/>
              <a:gd name="connsiteY11" fmla="*/ 3240360 h 4499143"/>
              <a:gd name="connsiteX12" fmla="*/ 0 w 7576806"/>
              <a:gd name="connsiteY12" fmla="*/ 3240360 h 4499143"/>
              <a:gd name="connsiteX13" fmla="*/ 0 w 7576806"/>
              <a:gd name="connsiteY13" fmla="*/ 2700300 h 4499143"/>
              <a:gd name="connsiteX14" fmla="*/ 0 w 7576806"/>
              <a:gd name="connsiteY14" fmla="*/ 1890210 h 4499143"/>
              <a:gd name="connsiteX15" fmla="*/ 0 w 7576806"/>
              <a:gd name="connsiteY15" fmla="*/ 1890210 h 4499143"/>
              <a:gd name="connsiteX16" fmla="*/ 368135 w 7576806"/>
              <a:gd name="connsiteY16" fmla="*/ 273133 h 4499143"/>
              <a:gd name="connsiteX0" fmla="*/ 368135 w 7576806"/>
              <a:gd name="connsiteY0" fmla="*/ 273133 h 4499143"/>
              <a:gd name="connsiteX1" fmla="*/ 4074453 w 7576806"/>
              <a:gd name="connsiteY1" fmla="*/ 0 h 4499143"/>
              <a:gd name="connsiteX2" fmla="*/ 4074453 w 7576806"/>
              <a:gd name="connsiteY2" fmla="*/ 0 h 4499143"/>
              <a:gd name="connsiteX3" fmla="*/ 5820647 w 7576806"/>
              <a:gd name="connsiteY3" fmla="*/ 0 h 4499143"/>
              <a:gd name="connsiteX4" fmla="*/ 6604765 w 7576806"/>
              <a:gd name="connsiteY4" fmla="*/ 403761 h 4499143"/>
              <a:gd name="connsiteX5" fmla="*/ 6984776 w 7576806"/>
              <a:gd name="connsiteY5" fmla="*/ 1890210 h 4499143"/>
              <a:gd name="connsiteX6" fmla="*/ 6984776 w 7576806"/>
              <a:gd name="connsiteY6" fmla="*/ 1890210 h 4499143"/>
              <a:gd name="connsiteX7" fmla="*/ 6984776 w 7576806"/>
              <a:gd name="connsiteY7" fmla="*/ 2700300 h 4499143"/>
              <a:gd name="connsiteX8" fmla="*/ 6984776 w 7576806"/>
              <a:gd name="connsiteY8" fmla="*/ 3240360 h 4499143"/>
              <a:gd name="connsiteX9" fmla="*/ 5820647 w 7576806"/>
              <a:gd name="connsiteY9" fmla="*/ 3240360 h 4499143"/>
              <a:gd name="connsiteX10" fmla="*/ 7576806 w 7576806"/>
              <a:gd name="connsiteY10" fmla="*/ 4499143 h 4499143"/>
              <a:gd name="connsiteX11" fmla="*/ 4074453 w 7576806"/>
              <a:gd name="connsiteY11" fmla="*/ 3240360 h 4499143"/>
              <a:gd name="connsiteX12" fmla="*/ 0 w 7576806"/>
              <a:gd name="connsiteY12" fmla="*/ 3240360 h 4499143"/>
              <a:gd name="connsiteX13" fmla="*/ 0 w 7576806"/>
              <a:gd name="connsiteY13" fmla="*/ 2700300 h 4499143"/>
              <a:gd name="connsiteX14" fmla="*/ 0 w 7576806"/>
              <a:gd name="connsiteY14" fmla="*/ 1890210 h 4499143"/>
              <a:gd name="connsiteX15" fmla="*/ 0 w 7576806"/>
              <a:gd name="connsiteY15" fmla="*/ 1890210 h 4499143"/>
              <a:gd name="connsiteX16" fmla="*/ 368135 w 7576806"/>
              <a:gd name="connsiteY16" fmla="*/ 273133 h 4499143"/>
              <a:gd name="connsiteX0" fmla="*/ 368135 w 7576806"/>
              <a:gd name="connsiteY0" fmla="*/ 391886 h 4617896"/>
              <a:gd name="connsiteX1" fmla="*/ 4074453 w 7576806"/>
              <a:gd name="connsiteY1" fmla="*/ 118753 h 4617896"/>
              <a:gd name="connsiteX2" fmla="*/ 4038827 w 7576806"/>
              <a:gd name="connsiteY2" fmla="*/ 0 h 4617896"/>
              <a:gd name="connsiteX3" fmla="*/ 5820647 w 7576806"/>
              <a:gd name="connsiteY3" fmla="*/ 118753 h 4617896"/>
              <a:gd name="connsiteX4" fmla="*/ 6604765 w 7576806"/>
              <a:gd name="connsiteY4" fmla="*/ 522514 h 4617896"/>
              <a:gd name="connsiteX5" fmla="*/ 6984776 w 7576806"/>
              <a:gd name="connsiteY5" fmla="*/ 2008963 h 4617896"/>
              <a:gd name="connsiteX6" fmla="*/ 6984776 w 7576806"/>
              <a:gd name="connsiteY6" fmla="*/ 2008963 h 4617896"/>
              <a:gd name="connsiteX7" fmla="*/ 6984776 w 7576806"/>
              <a:gd name="connsiteY7" fmla="*/ 2819053 h 4617896"/>
              <a:gd name="connsiteX8" fmla="*/ 6984776 w 7576806"/>
              <a:gd name="connsiteY8" fmla="*/ 3359113 h 4617896"/>
              <a:gd name="connsiteX9" fmla="*/ 5820647 w 7576806"/>
              <a:gd name="connsiteY9" fmla="*/ 3359113 h 4617896"/>
              <a:gd name="connsiteX10" fmla="*/ 7576806 w 7576806"/>
              <a:gd name="connsiteY10" fmla="*/ 4617896 h 4617896"/>
              <a:gd name="connsiteX11" fmla="*/ 4074453 w 7576806"/>
              <a:gd name="connsiteY11" fmla="*/ 3359113 h 4617896"/>
              <a:gd name="connsiteX12" fmla="*/ 0 w 7576806"/>
              <a:gd name="connsiteY12" fmla="*/ 3359113 h 4617896"/>
              <a:gd name="connsiteX13" fmla="*/ 0 w 7576806"/>
              <a:gd name="connsiteY13" fmla="*/ 2819053 h 4617896"/>
              <a:gd name="connsiteX14" fmla="*/ 0 w 7576806"/>
              <a:gd name="connsiteY14" fmla="*/ 2008963 h 4617896"/>
              <a:gd name="connsiteX15" fmla="*/ 0 w 7576806"/>
              <a:gd name="connsiteY15" fmla="*/ 2008963 h 4617896"/>
              <a:gd name="connsiteX16" fmla="*/ 368135 w 7576806"/>
              <a:gd name="connsiteY16" fmla="*/ 391886 h 4617896"/>
              <a:gd name="connsiteX0" fmla="*/ 522514 w 7576806"/>
              <a:gd name="connsiteY0" fmla="*/ 0 h 4938530"/>
              <a:gd name="connsiteX1" fmla="*/ 4074453 w 7576806"/>
              <a:gd name="connsiteY1" fmla="*/ 439387 h 4938530"/>
              <a:gd name="connsiteX2" fmla="*/ 4038827 w 7576806"/>
              <a:gd name="connsiteY2" fmla="*/ 320634 h 4938530"/>
              <a:gd name="connsiteX3" fmla="*/ 5820647 w 7576806"/>
              <a:gd name="connsiteY3" fmla="*/ 439387 h 4938530"/>
              <a:gd name="connsiteX4" fmla="*/ 6604765 w 7576806"/>
              <a:gd name="connsiteY4" fmla="*/ 843148 h 4938530"/>
              <a:gd name="connsiteX5" fmla="*/ 6984776 w 7576806"/>
              <a:gd name="connsiteY5" fmla="*/ 2329597 h 4938530"/>
              <a:gd name="connsiteX6" fmla="*/ 6984776 w 7576806"/>
              <a:gd name="connsiteY6" fmla="*/ 2329597 h 4938530"/>
              <a:gd name="connsiteX7" fmla="*/ 6984776 w 7576806"/>
              <a:gd name="connsiteY7" fmla="*/ 3139687 h 4938530"/>
              <a:gd name="connsiteX8" fmla="*/ 6984776 w 7576806"/>
              <a:gd name="connsiteY8" fmla="*/ 3679747 h 4938530"/>
              <a:gd name="connsiteX9" fmla="*/ 5820647 w 7576806"/>
              <a:gd name="connsiteY9" fmla="*/ 3679747 h 4938530"/>
              <a:gd name="connsiteX10" fmla="*/ 7576806 w 7576806"/>
              <a:gd name="connsiteY10" fmla="*/ 4938530 h 4938530"/>
              <a:gd name="connsiteX11" fmla="*/ 4074453 w 7576806"/>
              <a:gd name="connsiteY11" fmla="*/ 3679747 h 4938530"/>
              <a:gd name="connsiteX12" fmla="*/ 0 w 7576806"/>
              <a:gd name="connsiteY12" fmla="*/ 3679747 h 4938530"/>
              <a:gd name="connsiteX13" fmla="*/ 0 w 7576806"/>
              <a:gd name="connsiteY13" fmla="*/ 3139687 h 4938530"/>
              <a:gd name="connsiteX14" fmla="*/ 0 w 7576806"/>
              <a:gd name="connsiteY14" fmla="*/ 2329597 h 4938530"/>
              <a:gd name="connsiteX15" fmla="*/ 0 w 7576806"/>
              <a:gd name="connsiteY15" fmla="*/ 2329597 h 4938530"/>
              <a:gd name="connsiteX16" fmla="*/ 522514 w 7576806"/>
              <a:gd name="connsiteY16" fmla="*/ 0 h 4938530"/>
              <a:gd name="connsiteX0" fmla="*/ 522514 w 7576806"/>
              <a:gd name="connsiteY0" fmla="*/ 0 h 4938530"/>
              <a:gd name="connsiteX1" fmla="*/ 3920074 w 7576806"/>
              <a:gd name="connsiteY1" fmla="*/ 320634 h 4938530"/>
              <a:gd name="connsiteX2" fmla="*/ 4038827 w 7576806"/>
              <a:gd name="connsiteY2" fmla="*/ 320634 h 4938530"/>
              <a:gd name="connsiteX3" fmla="*/ 5820647 w 7576806"/>
              <a:gd name="connsiteY3" fmla="*/ 439387 h 4938530"/>
              <a:gd name="connsiteX4" fmla="*/ 6604765 w 7576806"/>
              <a:gd name="connsiteY4" fmla="*/ 843148 h 4938530"/>
              <a:gd name="connsiteX5" fmla="*/ 6984776 w 7576806"/>
              <a:gd name="connsiteY5" fmla="*/ 2329597 h 4938530"/>
              <a:gd name="connsiteX6" fmla="*/ 6984776 w 7576806"/>
              <a:gd name="connsiteY6" fmla="*/ 2329597 h 4938530"/>
              <a:gd name="connsiteX7" fmla="*/ 6984776 w 7576806"/>
              <a:gd name="connsiteY7" fmla="*/ 3139687 h 4938530"/>
              <a:gd name="connsiteX8" fmla="*/ 6984776 w 7576806"/>
              <a:gd name="connsiteY8" fmla="*/ 3679747 h 4938530"/>
              <a:gd name="connsiteX9" fmla="*/ 5820647 w 7576806"/>
              <a:gd name="connsiteY9" fmla="*/ 3679747 h 4938530"/>
              <a:gd name="connsiteX10" fmla="*/ 7576806 w 7576806"/>
              <a:gd name="connsiteY10" fmla="*/ 4938530 h 4938530"/>
              <a:gd name="connsiteX11" fmla="*/ 4074453 w 7576806"/>
              <a:gd name="connsiteY11" fmla="*/ 3679747 h 4938530"/>
              <a:gd name="connsiteX12" fmla="*/ 0 w 7576806"/>
              <a:gd name="connsiteY12" fmla="*/ 3679747 h 4938530"/>
              <a:gd name="connsiteX13" fmla="*/ 0 w 7576806"/>
              <a:gd name="connsiteY13" fmla="*/ 3139687 h 4938530"/>
              <a:gd name="connsiteX14" fmla="*/ 0 w 7576806"/>
              <a:gd name="connsiteY14" fmla="*/ 2329597 h 4938530"/>
              <a:gd name="connsiteX15" fmla="*/ 0 w 7576806"/>
              <a:gd name="connsiteY15" fmla="*/ 2329597 h 4938530"/>
              <a:gd name="connsiteX16" fmla="*/ 522514 w 7576806"/>
              <a:gd name="connsiteY16" fmla="*/ 0 h 4938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576806" h="4938530">
                <a:moveTo>
                  <a:pt x="522514" y="0"/>
                </a:moveTo>
                <a:lnTo>
                  <a:pt x="3920074" y="320634"/>
                </a:lnTo>
                <a:lnTo>
                  <a:pt x="4038827" y="320634"/>
                </a:lnTo>
                <a:lnTo>
                  <a:pt x="5820647" y="439387"/>
                </a:lnTo>
                <a:lnTo>
                  <a:pt x="6604765" y="843148"/>
                </a:lnTo>
                <a:lnTo>
                  <a:pt x="6984776" y="2329597"/>
                </a:lnTo>
                <a:lnTo>
                  <a:pt x="6984776" y="2329597"/>
                </a:lnTo>
                <a:lnTo>
                  <a:pt x="6984776" y="3139687"/>
                </a:lnTo>
                <a:lnTo>
                  <a:pt x="6984776" y="3679747"/>
                </a:lnTo>
                <a:lnTo>
                  <a:pt x="5820647" y="3679747"/>
                </a:lnTo>
                <a:lnTo>
                  <a:pt x="7576806" y="4938530"/>
                </a:lnTo>
                <a:lnTo>
                  <a:pt x="4074453" y="3679747"/>
                </a:lnTo>
                <a:lnTo>
                  <a:pt x="0" y="3679747"/>
                </a:lnTo>
                <a:lnTo>
                  <a:pt x="0" y="3139687"/>
                </a:lnTo>
                <a:lnTo>
                  <a:pt x="0" y="2329597"/>
                </a:lnTo>
                <a:lnTo>
                  <a:pt x="0" y="2329597"/>
                </a:lnTo>
                <a:lnTo>
                  <a:pt x="522514" y="0"/>
                </a:lnTo>
                <a:close/>
              </a:path>
            </a:pathLst>
          </a:custGeom>
          <a:solidFill>
            <a:srgbClr val="00B050"/>
          </a:solidFill>
          <a:ln w="57150">
            <a:solidFill>
              <a:srgbClr val="FFFF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CTRL+c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971600" y="2276872"/>
            <a:ext cx="6624736" cy="648072"/>
          </a:xfrm>
          <a:prstGeom prst="parallelogram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КОПИРОВАТЬ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1315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499536" y="1484784"/>
            <a:ext cx="7816880" cy="4896544"/>
          </a:xfrm>
          <a:custGeom>
            <a:avLst/>
            <a:gdLst>
              <a:gd name="connsiteX0" fmla="*/ 0 w 6984776"/>
              <a:gd name="connsiteY0" fmla="*/ 0 h 3240360"/>
              <a:gd name="connsiteX1" fmla="*/ 1164129 w 6984776"/>
              <a:gd name="connsiteY1" fmla="*/ 0 h 3240360"/>
              <a:gd name="connsiteX2" fmla="*/ 1164129 w 6984776"/>
              <a:gd name="connsiteY2" fmla="*/ 0 h 3240360"/>
              <a:gd name="connsiteX3" fmla="*/ 2910323 w 6984776"/>
              <a:gd name="connsiteY3" fmla="*/ 0 h 3240360"/>
              <a:gd name="connsiteX4" fmla="*/ 6984776 w 6984776"/>
              <a:gd name="connsiteY4" fmla="*/ 0 h 3240360"/>
              <a:gd name="connsiteX5" fmla="*/ 6984776 w 6984776"/>
              <a:gd name="connsiteY5" fmla="*/ 1890210 h 3240360"/>
              <a:gd name="connsiteX6" fmla="*/ 6984776 w 6984776"/>
              <a:gd name="connsiteY6" fmla="*/ 1890210 h 3240360"/>
              <a:gd name="connsiteX7" fmla="*/ 6984776 w 6984776"/>
              <a:gd name="connsiteY7" fmla="*/ 2700300 h 3240360"/>
              <a:gd name="connsiteX8" fmla="*/ 6984776 w 6984776"/>
              <a:gd name="connsiteY8" fmla="*/ 3240360 h 3240360"/>
              <a:gd name="connsiteX9" fmla="*/ 2910323 w 6984776"/>
              <a:gd name="connsiteY9" fmla="*/ 3240360 h 3240360"/>
              <a:gd name="connsiteX10" fmla="*/ -436060 w 6984776"/>
              <a:gd name="connsiteY10" fmla="*/ 4493180 h 3240360"/>
              <a:gd name="connsiteX11" fmla="*/ 1164129 w 6984776"/>
              <a:gd name="connsiteY11" fmla="*/ 3240360 h 3240360"/>
              <a:gd name="connsiteX12" fmla="*/ 0 w 6984776"/>
              <a:gd name="connsiteY12" fmla="*/ 3240360 h 3240360"/>
              <a:gd name="connsiteX13" fmla="*/ 0 w 6984776"/>
              <a:gd name="connsiteY13" fmla="*/ 2700300 h 3240360"/>
              <a:gd name="connsiteX14" fmla="*/ 0 w 6984776"/>
              <a:gd name="connsiteY14" fmla="*/ 1890210 h 3240360"/>
              <a:gd name="connsiteX15" fmla="*/ 0 w 6984776"/>
              <a:gd name="connsiteY15" fmla="*/ 1890210 h 3240360"/>
              <a:gd name="connsiteX16" fmla="*/ 0 w 6984776"/>
              <a:gd name="connsiteY16" fmla="*/ 0 h 3240360"/>
              <a:gd name="connsiteX0" fmla="*/ 1576091 w 7420836"/>
              <a:gd name="connsiteY0" fmla="*/ 0 h 4505055"/>
              <a:gd name="connsiteX1" fmla="*/ 1600189 w 7420836"/>
              <a:gd name="connsiteY1" fmla="*/ 11875 h 4505055"/>
              <a:gd name="connsiteX2" fmla="*/ 1600189 w 7420836"/>
              <a:gd name="connsiteY2" fmla="*/ 11875 h 4505055"/>
              <a:gd name="connsiteX3" fmla="*/ 3346383 w 7420836"/>
              <a:gd name="connsiteY3" fmla="*/ 11875 h 4505055"/>
              <a:gd name="connsiteX4" fmla="*/ 7420836 w 7420836"/>
              <a:gd name="connsiteY4" fmla="*/ 11875 h 4505055"/>
              <a:gd name="connsiteX5" fmla="*/ 7420836 w 7420836"/>
              <a:gd name="connsiteY5" fmla="*/ 1902085 h 4505055"/>
              <a:gd name="connsiteX6" fmla="*/ 7420836 w 7420836"/>
              <a:gd name="connsiteY6" fmla="*/ 1902085 h 4505055"/>
              <a:gd name="connsiteX7" fmla="*/ 7420836 w 7420836"/>
              <a:gd name="connsiteY7" fmla="*/ 2712175 h 4505055"/>
              <a:gd name="connsiteX8" fmla="*/ 7420836 w 7420836"/>
              <a:gd name="connsiteY8" fmla="*/ 3252235 h 4505055"/>
              <a:gd name="connsiteX9" fmla="*/ 3346383 w 7420836"/>
              <a:gd name="connsiteY9" fmla="*/ 3252235 h 4505055"/>
              <a:gd name="connsiteX10" fmla="*/ 0 w 7420836"/>
              <a:gd name="connsiteY10" fmla="*/ 4505055 h 4505055"/>
              <a:gd name="connsiteX11" fmla="*/ 1600189 w 7420836"/>
              <a:gd name="connsiteY11" fmla="*/ 3252235 h 4505055"/>
              <a:gd name="connsiteX12" fmla="*/ 436060 w 7420836"/>
              <a:gd name="connsiteY12" fmla="*/ 3252235 h 4505055"/>
              <a:gd name="connsiteX13" fmla="*/ 436060 w 7420836"/>
              <a:gd name="connsiteY13" fmla="*/ 2712175 h 4505055"/>
              <a:gd name="connsiteX14" fmla="*/ 436060 w 7420836"/>
              <a:gd name="connsiteY14" fmla="*/ 1902085 h 4505055"/>
              <a:gd name="connsiteX15" fmla="*/ 436060 w 7420836"/>
              <a:gd name="connsiteY15" fmla="*/ 1902085 h 4505055"/>
              <a:gd name="connsiteX16" fmla="*/ 1576091 w 7420836"/>
              <a:gd name="connsiteY16" fmla="*/ 0 h 4505055"/>
              <a:gd name="connsiteX0" fmla="*/ 1576091 w 7420836"/>
              <a:gd name="connsiteY0" fmla="*/ 0 h 4505055"/>
              <a:gd name="connsiteX1" fmla="*/ 1600189 w 7420836"/>
              <a:gd name="connsiteY1" fmla="*/ 11875 h 4505055"/>
              <a:gd name="connsiteX2" fmla="*/ 1600189 w 7420836"/>
              <a:gd name="connsiteY2" fmla="*/ 11875 h 4505055"/>
              <a:gd name="connsiteX3" fmla="*/ 3346383 w 7420836"/>
              <a:gd name="connsiteY3" fmla="*/ 11875 h 4505055"/>
              <a:gd name="connsiteX4" fmla="*/ 6648940 w 7420836"/>
              <a:gd name="connsiteY4" fmla="*/ 510639 h 4505055"/>
              <a:gd name="connsiteX5" fmla="*/ 7420836 w 7420836"/>
              <a:gd name="connsiteY5" fmla="*/ 1902085 h 4505055"/>
              <a:gd name="connsiteX6" fmla="*/ 7420836 w 7420836"/>
              <a:gd name="connsiteY6" fmla="*/ 1902085 h 4505055"/>
              <a:gd name="connsiteX7" fmla="*/ 7420836 w 7420836"/>
              <a:gd name="connsiteY7" fmla="*/ 2712175 h 4505055"/>
              <a:gd name="connsiteX8" fmla="*/ 7420836 w 7420836"/>
              <a:gd name="connsiteY8" fmla="*/ 3252235 h 4505055"/>
              <a:gd name="connsiteX9" fmla="*/ 3346383 w 7420836"/>
              <a:gd name="connsiteY9" fmla="*/ 3252235 h 4505055"/>
              <a:gd name="connsiteX10" fmla="*/ 0 w 7420836"/>
              <a:gd name="connsiteY10" fmla="*/ 4505055 h 4505055"/>
              <a:gd name="connsiteX11" fmla="*/ 1600189 w 7420836"/>
              <a:gd name="connsiteY11" fmla="*/ 3252235 h 4505055"/>
              <a:gd name="connsiteX12" fmla="*/ 436060 w 7420836"/>
              <a:gd name="connsiteY12" fmla="*/ 3252235 h 4505055"/>
              <a:gd name="connsiteX13" fmla="*/ 436060 w 7420836"/>
              <a:gd name="connsiteY13" fmla="*/ 2712175 h 4505055"/>
              <a:gd name="connsiteX14" fmla="*/ 436060 w 7420836"/>
              <a:gd name="connsiteY14" fmla="*/ 1902085 h 4505055"/>
              <a:gd name="connsiteX15" fmla="*/ 436060 w 7420836"/>
              <a:gd name="connsiteY15" fmla="*/ 1902085 h 4505055"/>
              <a:gd name="connsiteX16" fmla="*/ 1576091 w 7420836"/>
              <a:gd name="connsiteY16" fmla="*/ 0 h 45050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420836" h="4505055">
                <a:moveTo>
                  <a:pt x="1576091" y="0"/>
                </a:moveTo>
                <a:lnTo>
                  <a:pt x="1600189" y="11875"/>
                </a:lnTo>
                <a:lnTo>
                  <a:pt x="1600189" y="11875"/>
                </a:lnTo>
                <a:lnTo>
                  <a:pt x="3346383" y="11875"/>
                </a:lnTo>
                <a:lnTo>
                  <a:pt x="6648940" y="510639"/>
                </a:lnTo>
                <a:lnTo>
                  <a:pt x="7420836" y="1902085"/>
                </a:lnTo>
                <a:lnTo>
                  <a:pt x="7420836" y="1902085"/>
                </a:lnTo>
                <a:lnTo>
                  <a:pt x="7420836" y="2712175"/>
                </a:lnTo>
                <a:lnTo>
                  <a:pt x="7420836" y="3252235"/>
                </a:lnTo>
                <a:lnTo>
                  <a:pt x="3346383" y="3252235"/>
                </a:lnTo>
                <a:lnTo>
                  <a:pt x="0" y="4505055"/>
                </a:lnTo>
                <a:lnTo>
                  <a:pt x="1600189" y="3252235"/>
                </a:lnTo>
                <a:lnTo>
                  <a:pt x="436060" y="3252235"/>
                </a:lnTo>
                <a:lnTo>
                  <a:pt x="436060" y="2712175"/>
                </a:lnTo>
                <a:lnTo>
                  <a:pt x="436060" y="1902085"/>
                </a:lnTo>
                <a:lnTo>
                  <a:pt x="436060" y="1902085"/>
                </a:lnTo>
                <a:lnTo>
                  <a:pt x="1576091" y="0"/>
                </a:lnTo>
                <a:close/>
              </a:path>
            </a:pathLst>
          </a:custGeom>
          <a:solidFill>
            <a:srgbClr val="0000FF"/>
          </a:solidFill>
          <a:ln w="57150">
            <a:solidFill>
              <a:srgbClr val="FF0000"/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CTRL+V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1619672" y="2348880"/>
            <a:ext cx="5616624" cy="648072"/>
          </a:xfrm>
          <a:prstGeom prst="parallelogram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В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СТАВИТЬ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0782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531077" y="1357179"/>
            <a:ext cx="7883486" cy="4998472"/>
          </a:xfrm>
          <a:custGeom>
            <a:avLst/>
            <a:gdLst>
              <a:gd name="connsiteX0" fmla="*/ 0 w 6984776"/>
              <a:gd name="connsiteY0" fmla="*/ 0 h 3107365"/>
              <a:gd name="connsiteX1" fmla="*/ 1164129 w 6984776"/>
              <a:gd name="connsiteY1" fmla="*/ 0 h 3107365"/>
              <a:gd name="connsiteX2" fmla="*/ 1164129 w 6984776"/>
              <a:gd name="connsiteY2" fmla="*/ 0 h 3107365"/>
              <a:gd name="connsiteX3" fmla="*/ 2910323 w 6984776"/>
              <a:gd name="connsiteY3" fmla="*/ 0 h 3107365"/>
              <a:gd name="connsiteX4" fmla="*/ 6984776 w 6984776"/>
              <a:gd name="connsiteY4" fmla="*/ 0 h 3107365"/>
              <a:gd name="connsiteX5" fmla="*/ 6984776 w 6984776"/>
              <a:gd name="connsiteY5" fmla="*/ 1812630 h 3107365"/>
              <a:gd name="connsiteX6" fmla="*/ 6984776 w 6984776"/>
              <a:gd name="connsiteY6" fmla="*/ 1812630 h 3107365"/>
              <a:gd name="connsiteX7" fmla="*/ 6984776 w 6984776"/>
              <a:gd name="connsiteY7" fmla="*/ 2589471 h 3107365"/>
              <a:gd name="connsiteX8" fmla="*/ 6984776 w 6984776"/>
              <a:gd name="connsiteY8" fmla="*/ 3107365 h 3107365"/>
              <a:gd name="connsiteX9" fmla="*/ 2910323 w 6984776"/>
              <a:gd name="connsiteY9" fmla="*/ 3107365 h 3107365"/>
              <a:gd name="connsiteX10" fmla="*/ -411822 w 6984776"/>
              <a:gd name="connsiteY10" fmla="*/ 4582835 h 3107365"/>
              <a:gd name="connsiteX11" fmla="*/ 1164129 w 6984776"/>
              <a:gd name="connsiteY11" fmla="*/ 3107365 h 3107365"/>
              <a:gd name="connsiteX12" fmla="*/ 0 w 6984776"/>
              <a:gd name="connsiteY12" fmla="*/ 3107365 h 3107365"/>
              <a:gd name="connsiteX13" fmla="*/ 0 w 6984776"/>
              <a:gd name="connsiteY13" fmla="*/ 2589471 h 3107365"/>
              <a:gd name="connsiteX14" fmla="*/ 0 w 6984776"/>
              <a:gd name="connsiteY14" fmla="*/ 1812630 h 3107365"/>
              <a:gd name="connsiteX15" fmla="*/ 0 w 6984776"/>
              <a:gd name="connsiteY15" fmla="*/ 1812630 h 3107365"/>
              <a:gd name="connsiteX16" fmla="*/ 0 w 6984776"/>
              <a:gd name="connsiteY16" fmla="*/ 0 h 3107365"/>
              <a:gd name="connsiteX0" fmla="*/ 637453 w 7396598"/>
              <a:gd name="connsiteY0" fmla="*/ 415637 h 4582835"/>
              <a:gd name="connsiteX1" fmla="*/ 1575951 w 7396598"/>
              <a:gd name="connsiteY1" fmla="*/ 0 h 4582835"/>
              <a:gd name="connsiteX2" fmla="*/ 1575951 w 7396598"/>
              <a:gd name="connsiteY2" fmla="*/ 0 h 4582835"/>
              <a:gd name="connsiteX3" fmla="*/ 3322145 w 7396598"/>
              <a:gd name="connsiteY3" fmla="*/ 0 h 4582835"/>
              <a:gd name="connsiteX4" fmla="*/ 7396598 w 7396598"/>
              <a:gd name="connsiteY4" fmla="*/ 0 h 4582835"/>
              <a:gd name="connsiteX5" fmla="*/ 7396598 w 7396598"/>
              <a:gd name="connsiteY5" fmla="*/ 1812630 h 4582835"/>
              <a:gd name="connsiteX6" fmla="*/ 7396598 w 7396598"/>
              <a:gd name="connsiteY6" fmla="*/ 1812630 h 4582835"/>
              <a:gd name="connsiteX7" fmla="*/ 7396598 w 7396598"/>
              <a:gd name="connsiteY7" fmla="*/ 2589471 h 4582835"/>
              <a:gd name="connsiteX8" fmla="*/ 7396598 w 7396598"/>
              <a:gd name="connsiteY8" fmla="*/ 3107365 h 4582835"/>
              <a:gd name="connsiteX9" fmla="*/ 3322145 w 7396598"/>
              <a:gd name="connsiteY9" fmla="*/ 3107365 h 4582835"/>
              <a:gd name="connsiteX10" fmla="*/ 0 w 7396598"/>
              <a:gd name="connsiteY10" fmla="*/ 4582835 h 4582835"/>
              <a:gd name="connsiteX11" fmla="*/ 1575951 w 7396598"/>
              <a:gd name="connsiteY11" fmla="*/ 3107365 h 4582835"/>
              <a:gd name="connsiteX12" fmla="*/ 411822 w 7396598"/>
              <a:gd name="connsiteY12" fmla="*/ 3107365 h 4582835"/>
              <a:gd name="connsiteX13" fmla="*/ 411822 w 7396598"/>
              <a:gd name="connsiteY13" fmla="*/ 2589471 h 4582835"/>
              <a:gd name="connsiteX14" fmla="*/ 411822 w 7396598"/>
              <a:gd name="connsiteY14" fmla="*/ 1812630 h 4582835"/>
              <a:gd name="connsiteX15" fmla="*/ 411822 w 7396598"/>
              <a:gd name="connsiteY15" fmla="*/ 1812630 h 4582835"/>
              <a:gd name="connsiteX16" fmla="*/ 637453 w 7396598"/>
              <a:gd name="connsiteY16" fmla="*/ 415637 h 4582835"/>
              <a:gd name="connsiteX0" fmla="*/ 637453 w 7859736"/>
              <a:gd name="connsiteY0" fmla="*/ 831274 h 4998472"/>
              <a:gd name="connsiteX1" fmla="*/ 1575951 w 7859736"/>
              <a:gd name="connsiteY1" fmla="*/ 415637 h 4998472"/>
              <a:gd name="connsiteX2" fmla="*/ 1575951 w 7859736"/>
              <a:gd name="connsiteY2" fmla="*/ 415637 h 4998472"/>
              <a:gd name="connsiteX3" fmla="*/ 3322145 w 7859736"/>
              <a:gd name="connsiteY3" fmla="*/ 415637 h 4998472"/>
              <a:gd name="connsiteX4" fmla="*/ 7859736 w 7859736"/>
              <a:gd name="connsiteY4" fmla="*/ 0 h 4998472"/>
              <a:gd name="connsiteX5" fmla="*/ 7396598 w 7859736"/>
              <a:gd name="connsiteY5" fmla="*/ 2228267 h 4998472"/>
              <a:gd name="connsiteX6" fmla="*/ 7396598 w 7859736"/>
              <a:gd name="connsiteY6" fmla="*/ 2228267 h 4998472"/>
              <a:gd name="connsiteX7" fmla="*/ 7396598 w 7859736"/>
              <a:gd name="connsiteY7" fmla="*/ 3005108 h 4998472"/>
              <a:gd name="connsiteX8" fmla="*/ 7396598 w 7859736"/>
              <a:gd name="connsiteY8" fmla="*/ 3523002 h 4998472"/>
              <a:gd name="connsiteX9" fmla="*/ 3322145 w 7859736"/>
              <a:gd name="connsiteY9" fmla="*/ 3523002 h 4998472"/>
              <a:gd name="connsiteX10" fmla="*/ 0 w 7859736"/>
              <a:gd name="connsiteY10" fmla="*/ 4998472 h 4998472"/>
              <a:gd name="connsiteX11" fmla="*/ 1575951 w 7859736"/>
              <a:gd name="connsiteY11" fmla="*/ 3523002 h 4998472"/>
              <a:gd name="connsiteX12" fmla="*/ 411822 w 7859736"/>
              <a:gd name="connsiteY12" fmla="*/ 3523002 h 4998472"/>
              <a:gd name="connsiteX13" fmla="*/ 411822 w 7859736"/>
              <a:gd name="connsiteY13" fmla="*/ 3005108 h 4998472"/>
              <a:gd name="connsiteX14" fmla="*/ 411822 w 7859736"/>
              <a:gd name="connsiteY14" fmla="*/ 2228267 h 4998472"/>
              <a:gd name="connsiteX15" fmla="*/ 411822 w 7859736"/>
              <a:gd name="connsiteY15" fmla="*/ 2228267 h 4998472"/>
              <a:gd name="connsiteX16" fmla="*/ 637453 w 7859736"/>
              <a:gd name="connsiteY16" fmla="*/ 831274 h 4998472"/>
              <a:gd name="connsiteX0" fmla="*/ 637453 w 7859736"/>
              <a:gd name="connsiteY0" fmla="*/ 831274 h 4998472"/>
              <a:gd name="connsiteX1" fmla="*/ 1575951 w 7859736"/>
              <a:gd name="connsiteY1" fmla="*/ 415637 h 4998472"/>
              <a:gd name="connsiteX2" fmla="*/ 1575951 w 7859736"/>
              <a:gd name="connsiteY2" fmla="*/ 415637 h 4998472"/>
              <a:gd name="connsiteX3" fmla="*/ 3322145 w 7859736"/>
              <a:gd name="connsiteY3" fmla="*/ 415637 h 4998472"/>
              <a:gd name="connsiteX4" fmla="*/ 7859736 w 7859736"/>
              <a:gd name="connsiteY4" fmla="*/ 0 h 4998472"/>
              <a:gd name="connsiteX5" fmla="*/ 7396598 w 7859736"/>
              <a:gd name="connsiteY5" fmla="*/ 2228267 h 4998472"/>
              <a:gd name="connsiteX6" fmla="*/ 7396598 w 7859736"/>
              <a:gd name="connsiteY6" fmla="*/ 2228267 h 4998472"/>
              <a:gd name="connsiteX7" fmla="*/ 7396598 w 7859736"/>
              <a:gd name="connsiteY7" fmla="*/ 3005108 h 4998472"/>
              <a:gd name="connsiteX8" fmla="*/ 7657855 w 7859736"/>
              <a:gd name="connsiteY8" fmla="*/ 3724883 h 4998472"/>
              <a:gd name="connsiteX9" fmla="*/ 3322145 w 7859736"/>
              <a:gd name="connsiteY9" fmla="*/ 3523002 h 4998472"/>
              <a:gd name="connsiteX10" fmla="*/ 0 w 7859736"/>
              <a:gd name="connsiteY10" fmla="*/ 4998472 h 4998472"/>
              <a:gd name="connsiteX11" fmla="*/ 1575951 w 7859736"/>
              <a:gd name="connsiteY11" fmla="*/ 3523002 h 4998472"/>
              <a:gd name="connsiteX12" fmla="*/ 411822 w 7859736"/>
              <a:gd name="connsiteY12" fmla="*/ 3523002 h 4998472"/>
              <a:gd name="connsiteX13" fmla="*/ 411822 w 7859736"/>
              <a:gd name="connsiteY13" fmla="*/ 3005108 h 4998472"/>
              <a:gd name="connsiteX14" fmla="*/ 411822 w 7859736"/>
              <a:gd name="connsiteY14" fmla="*/ 2228267 h 4998472"/>
              <a:gd name="connsiteX15" fmla="*/ 411822 w 7859736"/>
              <a:gd name="connsiteY15" fmla="*/ 2228267 h 4998472"/>
              <a:gd name="connsiteX16" fmla="*/ 637453 w 7859736"/>
              <a:gd name="connsiteY16" fmla="*/ 831274 h 4998472"/>
              <a:gd name="connsiteX0" fmla="*/ 637453 w 7859736"/>
              <a:gd name="connsiteY0" fmla="*/ 831274 h 4998472"/>
              <a:gd name="connsiteX1" fmla="*/ 1575951 w 7859736"/>
              <a:gd name="connsiteY1" fmla="*/ 415637 h 4998472"/>
              <a:gd name="connsiteX2" fmla="*/ 1575951 w 7859736"/>
              <a:gd name="connsiteY2" fmla="*/ 415637 h 4998472"/>
              <a:gd name="connsiteX3" fmla="*/ 3322145 w 7859736"/>
              <a:gd name="connsiteY3" fmla="*/ 415637 h 4998472"/>
              <a:gd name="connsiteX4" fmla="*/ 7859736 w 7859736"/>
              <a:gd name="connsiteY4" fmla="*/ 0 h 4998472"/>
              <a:gd name="connsiteX5" fmla="*/ 7396598 w 7859736"/>
              <a:gd name="connsiteY5" fmla="*/ 2228267 h 4998472"/>
              <a:gd name="connsiteX6" fmla="*/ 7752857 w 7859736"/>
              <a:gd name="connsiteY6" fmla="*/ 2168890 h 4998472"/>
              <a:gd name="connsiteX7" fmla="*/ 7396598 w 7859736"/>
              <a:gd name="connsiteY7" fmla="*/ 3005108 h 4998472"/>
              <a:gd name="connsiteX8" fmla="*/ 7657855 w 7859736"/>
              <a:gd name="connsiteY8" fmla="*/ 3724883 h 4998472"/>
              <a:gd name="connsiteX9" fmla="*/ 3322145 w 7859736"/>
              <a:gd name="connsiteY9" fmla="*/ 3523002 h 4998472"/>
              <a:gd name="connsiteX10" fmla="*/ 0 w 7859736"/>
              <a:gd name="connsiteY10" fmla="*/ 4998472 h 4998472"/>
              <a:gd name="connsiteX11" fmla="*/ 1575951 w 7859736"/>
              <a:gd name="connsiteY11" fmla="*/ 3523002 h 4998472"/>
              <a:gd name="connsiteX12" fmla="*/ 411822 w 7859736"/>
              <a:gd name="connsiteY12" fmla="*/ 3523002 h 4998472"/>
              <a:gd name="connsiteX13" fmla="*/ 411822 w 7859736"/>
              <a:gd name="connsiteY13" fmla="*/ 3005108 h 4998472"/>
              <a:gd name="connsiteX14" fmla="*/ 411822 w 7859736"/>
              <a:gd name="connsiteY14" fmla="*/ 2228267 h 4998472"/>
              <a:gd name="connsiteX15" fmla="*/ 411822 w 7859736"/>
              <a:gd name="connsiteY15" fmla="*/ 2228267 h 4998472"/>
              <a:gd name="connsiteX16" fmla="*/ 637453 w 7859736"/>
              <a:gd name="connsiteY16" fmla="*/ 831274 h 4998472"/>
              <a:gd name="connsiteX0" fmla="*/ 637453 w 7883486"/>
              <a:gd name="connsiteY0" fmla="*/ 831274 h 4998472"/>
              <a:gd name="connsiteX1" fmla="*/ 1575951 w 7883486"/>
              <a:gd name="connsiteY1" fmla="*/ 415637 h 4998472"/>
              <a:gd name="connsiteX2" fmla="*/ 1575951 w 7883486"/>
              <a:gd name="connsiteY2" fmla="*/ 415637 h 4998472"/>
              <a:gd name="connsiteX3" fmla="*/ 3322145 w 7883486"/>
              <a:gd name="connsiteY3" fmla="*/ 415637 h 4998472"/>
              <a:gd name="connsiteX4" fmla="*/ 7859736 w 7883486"/>
              <a:gd name="connsiteY4" fmla="*/ 0 h 4998472"/>
              <a:gd name="connsiteX5" fmla="*/ 7883486 w 7883486"/>
              <a:gd name="connsiteY5" fmla="*/ 1325742 h 4998472"/>
              <a:gd name="connsiteX6" fmla="*/ 7752857 w 7883486"/>
              <a:gd name="connsiteY6" fmla="*/ 2168890 h 4998472"/>
              <a:gd name="connsiteX7" fmla="*/ 7396598 w 7883486"/>
              <a:gd name="connsiteY7" fmla="*/ 3005108 h 4998472"/>
              <a:gd name="connsiteX8" fmla="*/ 7657855 w 7883486"/>
              <a:gd name="connsiteY8" fmla="*/ 3724883 h 4998472"/>
              <a:gd name="connsiteX9" fmla="*/ 3322145 w 7883486"/>
              <a:gd name="connsiteY9" fmla="*/ 3523002 h 4998472"/>
              <a:gd name="connsiteX10" fmla="*/ 0 w 7883486"/>
              <a:gd name="connsiteY10" fmla="*/ 4998472 h 4998472"/>
              <a:gd name="connsiteX11" fmla="*/ 1575951 w 7883486"/>
              <a:gd name="connsiteY11" fmla="*/ 3523002 h 4998472"/>
              <a:gd name="connsiteX12" fmla="*/ 411822 w 7883486"/>
              <a:gd name="connsiteY12" fmla="*/ 3523002 h 4998472"/>
              <a:gd name="connsiteX13" fmla="*/ 411822 w 7883486"/>
              <a:gd name="connsiteY13" fmla="*/ 3005108 h 4998472"/>
              <a:gd name="connsiteX14" fmla="*/ 411822 w 7883486"/>
              <a:gd name="connsiteY14" fmla="*/ 2228267 h 4998472"/>
              <a:gd name="connsiteX15" fmla="*/ 411822 w 7883486"/>
              <a:gd name="connsiteY15" fmla="*/ 2228267 h 4998472"/>
              <a:gd name="connsiteX16" fmla="*/ 637453 w 7883486"/>
              <a:gd name="connsiteY16" fmla="*/ 831274 h 4998472"/>
              <a:gd name="connsiteX0" fmla="*/ 637453 w 7883486"/>
              <a:gd name="connsiteY0" fmla="*/ 831274 h 4998472"/>
              <a:gd name="connsiteX1" fmla="*/ 858336 w 7883486"/>
              <a:gd name="connsiteY1" fmla="*/ 340992 h 4998472"/>
              <a:gd name="connsiteX2" fmla="*/ 1575951 w 7883486"/>
              <a:gd name="connsiteY2" fmla="*/ 415637 h 4998472"/>
              <a:gd name="connsiteX3" fmla="*/ 1575951 w 7883486"/>
              <a:gd name="connsiteY3" fmla="*/ 415637 h 4998472"/>
              <a:gd name="connsiteX4" fmla="*/ 3322145 w 7883486"/>
              <a:gd name="connsiteY4" fmla="*/ 415637 h 4998472"/>
              <a:gd name="connsiteX5" fmla="*/ 7859736 w 7883486"/>
              <a:gd name="connsiteY5" fmla="*/ 0 h 4998472"/>
              <a:gd name="connsiteX6" fmla="*/ 7883486 w 7883486"/>
              <a:gd name="connsiteY6" fmla="*/ 1325742 h 4998472"/>
              <a:gd name="connsiteX7" fmla="*/ 7752857 w 7883486"/>
              <a:gd name="connsiteY7" fmla="*/ 2168890 h 4998472"/>
              <a:gd name="connsiteX8" fmla="*/ 7396598 w 7883486"/>
              <a:gd name="connsiteY8" fmla="*/ 3005108 h 4998472"/>
              <a:gd name="connsiteX9" fmla="*/ 7657855 w 7883486"/>
              <a:gd name="connsiteY9" fmla="*/ 3724883 h 4998472"/>
              <a:gd name="connsiteX10" fmla="*/ 3322145 w 7883486"/>
              <a:gd name="connsiteY10" fmla="*/ 3523002 h 4998472"/>
              <a:gd name="connsiteX11" fmla="*/ 0 w 7883486"/>
              <a:gd name="connsiteY11" fmla="*/ 4998472 h 4998472"/>
              <a:gd name="connsiteX12" fmla="*/ 1575951 w 7883486"/>
              <a:gd name="connsiteY12" fmla="*/ 3523002 h 4998472"/>
              <a:gd name="connsiteX13" fmla="*/ 411822 w 7883486"/>
              <a:gd name="connsiteY13" fmla="*/ 3523002 h 4998472"/>
              <a:gd name="connsiteX14" fmla="*/ 411822 w 7883486"/>
              <a:gd name="connsiteY14" fmla="*/ 3005108 h 4998472"/>
              <a:gd name="connsiteX15" fmla="*/ 411822 w 7883486"/>
              <a:gd name="connsiteY15" fmla="*/ 2228267 h 4998472"/>
              <a:gd name="connsiteX16" fmla="*/ 411822 w 7883486"/>
              <a:gd name="connsiteY16" fmla="*/ 2228267 h 4998472"/>
              <a:gd name="connsiteX17" fmla="*/ 637453 w 7883486"/>
              <a:gd name="connsiteY17" fmla="*/ 831274 h 4998472"/>
              <a:gd name="connsiteX0" fmla="*/ 435572 w 7883486"/>
              <a:gd name="connsiteY0" fmla="*/ 688771 h 4998472"/>
              <a:gd name="connsiteX1" fmla="*/ 858336 w 7883486"/>
              <a:gd name="connsiteY1" fmla="*/ 340992 h 4998472"/>
              <a:gd name="connsiteX2" fmla="*/ 1575951 w 7883486"/>
              <a:gd name="connsiteY2" fmla="*/ 415637 h 4998472"/>
              <a:gd name="connsiteX3" fmla="*/ 1575951 w 7883486"/>
              <a:gd name="connsiteY3" fmla="*/ 415637 h 4998472"/>
              <a:gd name="connsiteX4" fmla="*/ 3322145 w 7883486"/>
              <a:gd name="connsiteY4" fmla="*/ 415637 h 4998472"/>
              <a:gd name="connsiteX5" fmla="*/ 7859736 w 7883486"/>
              <a:gd name="connsiteY5" fmla="*/ 0 h 4998472"/>
              <a:gd name="connsiteX6" fmla="*/ 7883486 w 7883486"/>
              <a:gd name="connsiteY6" fmla="*/ 1325742 h 4998472"/>
              <a:gd name="connsiteX7" fmla="*/ 7752857 w 7883486"/>
              <a:gd name="connsiteY7" fmla="*/ 2168890 h 4998472"/>
              <a:gd name="connsiteX8" fmla="*/ 7396598 w 7883486"/>
              <a:gd name="connsiteY8" fmla="*/ 3005108 h 4998472"/>
              <a:gd name="connsiteX9" fmla="*/ 7657855 w 7883486"/>
              <a:gd name="connsiteY9" fmla="*/ 3724883 h 4998472"/>
              <a:gd name="connsiteX10" fmla="*/ 3322145 w 7883486"/>
              <a:gd name="connsiteY10" fmla="*/ 3523002 h 4998472"/>
              <a:gd name="connsiteX11" fmla="*/ 0 w 7883486"/>
              <a:gd name="connsiteY11" fmla="*/ 4998472 h 4998472"/>
              <a:gd name="connsiteX12" fmla="*/ 1575951 w 7883486"/>
              <a:gd name="connsiteY12" fmla="*/ 3523002 h 4998472"/>
              <a:gd name="connsiteX13" fmla="*/ 411822 w 7883486"/>
              <a:gd name="connsiteY13" fmla="*/ 3523002 h 4998472"/>
              <a:gd name="connsiteX14" fmla="*/ 411822 w 7883486"/>
              <a:gd name="connsiteY14" fmla="*/ 3005108 h 4998472"/>
              <a:gd name="connsiteX15" fmla="*/ 411822 w 7883486"/>
              <a:gd name="connsiteY15" fmla="*/ 2228267 h 4998472"/>
              <a:gd name="connsiteX16" fmla="*/ 411822 w 7883486"/>
              <a:gd name="connsiteY16" fmla="*/ 2228267 h 4998472"/>
              <a:gd name="connsiteX17" fmla="*/ 435572 w 7883486"/>
              <a:gd name="connsiteY17" fmla="*/ 688771 h 4998472"/>
              <a:gd name="connsiteX0" fmla="*/ 435572 w 7883486"/>
              <a:gd name="connsiteY0" fmla="*/ 688771 h 4998472"/>
              <a:gd name="connsiteX1" fmla="*/ 858336 w 7883486"/>
              <a:gd name="connsiteY1" fmla="*/ 340992 h 4998472"/>
              <a:gd name="connsiteX2" fmla="*/ 1575951 w 7883486"/>
              <a:gd name="connsiteY2" fmla="*/ 415637 h 4998472"/>
              <a:gd name="connsiteX3" fmla="*/ 1575951 w 7883486"/>
              <a:gd name="connsiteY3" fmla="*/ 415637 h 4998472"/>
              <a:gd name="connsiteX4" fmla="*/ 3322145 w 7883486"/>
              <a:gd name="connsiteY4" fmla="*/ 415637 h 4998472"/>
              <a:gd name="connsiteX5" fmla="*/ 7859736 w 7883486"/>
              <a:gd name="connsiteY5" fmla="*/ 0 h 4998472"/>
              <a:gd name="connsiteX6" fmla="*/ 7883486 w 7883486"/>
              <a:gd name="connsiteY6" fmla="*/ 1325742 h 4998472"/>
              <a:gd name="connsiteX7" fmla="*/ 7752857 w 7883486"/>
              <a:gd name="connsiteY7" fmla="*/ 2168890 h 4998472"/>
              <a:gd name="connsiteX8" fmla="*/ 7396598 w 7883486"/>
              <a:gd name="connsiteY8" fmla="*/ 3005108 h 4998472"/>
              <a:gd name="connsiteX9" fmla="*/ 7657855 w 7883486"/>
              <a:gd name="connsiteY9" fmla="*/ 3724883 h 4998472"/>
              <a:gd name="connsiteX10" fmla="*/ 3322145 w 7883486"/>
              <a:gd name="connsiteY10" fmla="*/ 3523002 h 4998472"/>
              <a:gd name="connsiteX11" fmla="*/ 0 w 7883486"/>
              <a:gd name="connsiteY11" fmla="*/ 4998472 h 4998472"/>
              <a:gd name="connsiteX12" fmla="*/ 1575951 w 7883486"/>
              <a:gd name="connsiteY12" fmla="*/ 3523002 h 4998472"/>
              <a:gd name="connsiteX13" fmla="*/ 411822 w 7883486"/>
              <a:gd name="connsiteY13" fmla="*/ 3523002 h 4998472"/>
              <a:gd name="connsiteX14" fmla="*/ 411822 w 7883486"/>
              <a:gd name="connsiteY14" fmla="*/ 3005108 h 4998472"/>
              <a:gd name="connsiteX15" fmla="*/ 411822 w 7883486"/>
              <a:gd name="connsiteY15" fmla="*/ 2228267 h 4998472"/>
              <a:gd name="connsiteX16" fmla="*/ 411822 w 7883486"/>
              <a:gd name="connsiteY16" fmla="*/ 2228267 h 4998472"/>
              <a:gd name="connsiteX17" fmla="*/ 435572 w 7883486"/>
              <a:gd name="connsiteY17" fmla="*/ 688771 h 4998472"/>
              <a:gd name="connsiteX0" fmla="*/ 435572 w 7883486"/>
              <a:gd name="connsiteY0" fmla="*/ 688771 h 4998472"/>
              <a:gd name="connsiteX1" fmla="*/ 454575 w 7883486"/>
              <a:gd name="connsiteY1" fmla="*/ 305366 h 4998472"/>
              <a:gd name="connsiteX2" fmla="*/ 858336 w 7883486"/>
              <a:gd name="connsiteY2" fmla="*/ 340992 h 4998472"/>
              <a:gd name="connsiteX3" fmla="*/ 1575951 w 7883486"/>
              <a:gd name="connsiteY3" fmla="*/ 415637 h 4998472"/>
              <a:gd name="connsiteX4" fmla="*/ 1575951 w 7883486"/>
              <a:gd name="connsiteY4" fmla="*/ 415637 h 4998472"/>
              <a:gd name="connsiteX5" fmla="*/ 3322145 w 7883486"/>
              <a:gd name="connsiteY5" fmla="*/ 415637 h 4998472"/>
              <a:gd name="connsiteX6" fmla="*/ 7859736 w 7883486"/>
              <a:gd name="connsiteY6" fmla="*/ 0 h 4998472"/>
              <a:gd name="connsiteX7" fmla="*/ 7883486 w 7883486"/>
              <a:gd name="connsiteY7" fmla="*/ 1325742 h 4998472"/>
              <a:gd name="connsiteX8" fmla="*/ 7752857 w 7883486"/>
              <a:gd name="connsiteY8" fmla="*/ 2168890 h 4998472"/>
              <a:gd name="connsiteX9" fmla="*/ 7396598 w 7883486"/>
              <a:gd name="connsiteY9" fmla="*/ 3005108 h 4998472"/>
              <a:gd name="connsiteX10" fmla="*/ 7657855 w 7883486"/>
              <a:gd name="connsiteY10" fmla="*/ 3724883 h 4998472"/>
              <a:gd name="connsiteX11" fmla="*/ 3322145 w 7883486"/>
              <a:gd name="connsiteY11" fmla="*/ 3523002 h 4998472"/>
              <a:gd name="connsiteX12" fmla="*/ 0 w 7883486"/>
              <a:gd name="connsiteY12" fmla="*/ 4998472 h 4998472"/>
              <a:gd name="connsiteX13" fmla="*/ 1575951 w 7883486"/>
              <a:gd name="connsiteY13" fmla="*/ 3523002 h 4998472"/>
              <a:gd name="connsiteX14" fmla="*/ 411822 w 7883486"/>
              <a:gd name="connsiteY14" fmla="*/ 3523002 h 4998472"/>
              <a:gd name="connsiteX15" fmla="*/ 411822 w 7883486"/>
              <a:gd name="connsiteY15" fmla="*/ 3005108 h 4998472"/>
              <a:gd name="connsiteX16" fmla="*/ 411822 w 7883486"/>
              <a:gd name="connsiteY16" fmla="*/ 2228267 h 4998472"/>
              <a:gd name="connsiteX17" fmla="*/ 411822 w 7883486"/>
              <a:gd name="connsiteY17" fmla="*/ 2228267 h 4998472"/>
              <a:gd name="connsiteX18" fmla="*/ 435572 w 7883486"/>
              <a:gd name="connsiteY18" fmla="*/ 688771 h 499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83486" h="4998472">
                <a:moveTo>
                  <a:pt x="435572" y="688771"/>
                </a:moveTo>
                <a:cubicBezTo>
                  <a:pt x="450614" y="380163"/>
                  <a:pt x="384114" y="363329"/>
                  <a:pt x="454575" y="305366"/>
                </a:cubicBezTo>
                <a:cubicBezTo>
                  <a:pt x="525036" y="247403"/>
                  <a:pt x="679357" y="334489"/>
                  <a:pt x="858336" y="340992"/>
                </a:cubicBezTo>
                <a:lnTo>
                  <a:pt x="1575951" y="415637"/>
                </a:lnTo>
                <a:lnTo>
                  <a:pt x="1575951" y="415637"/>
                </a:lnTo>
                <a:lnTo>
                  <a:pt x="3322145" y="415637"/>
                </a:lnTo>
                <a:lnTo>
                  <a:pt x="7859736" y="0"/>
                </a:lnTo>
                <a:lnTo>
                  <a:pt x="7883486" y="1325742"/>
                </a:lnTo>
                <a:lnTo>
                  <a:pt x="7752857" y="2168890"/>
                </a:lnTo>
                <a:lnTo>
                  <a:pt x="7396598" y="3005108"/>
                </a:lnTo>
                <a:lnTo>
                  <a:pt x="7657855" y="3724883"/>
                </a:lnTo>
                <a:lnTo>
                  <a:pt x="3322145" y="3523002"/>
                </a:lnTo>
                <a:lnTo>
                  <a:pt x="0" y="4998472"/>
                </a:lnTo>
                <a:lnTo>
                  <a:pt x="1575951" y="3523002"/>
                </a:lnTo>
                <a:lnTo>
                  <a:pt x="411822" y="3523002"/>
                </a:lnTo>
                <a:lnTo>
                  <a:pt x="411822" y="3005108"/>
                </a:lnTo>
                <a:lnTo>
                  <a:pt x="411822" y="2228267"/>
                </a:lnTo>
                <a:lnTo>
                  <a:pt x="411822" y="2228267"/>
                </a:lnTo>
                <a:lnTo>
                  <a:pt x="435572" y="688771"/>
                </a:lnTo>
                <a:close/>
              </a:path>
            </a:pathLst>
          </a:custGeom>
          <a:solidFill>
            <a:srgbClr val="FF0000"/>
          </a:solidFill>
          <a:ln w="57150">
            <a:solidFill>
              <a:srgbClr val="7030A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</a:t>
            </a:r>
            <a:r>
              <a:rPr lang="en-US" sz="1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F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1746944" y="2165614"/>
            <a:ext cx="5616624" cy="648072"/>
          </a:xfrm>
          <a:prstGeom prst="parallelogram">
            <a:avLst/>
          </a:prstGeom>
          <a:solidFill>
            <a:srgbClr val="00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НАЙТИ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187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trengthscape.com/sat/wp-content/uploads/2018/01/141198-OSX8PG-17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7" y="0"/>
            <a:ext cx="9177487" cy="695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156628" y="1343792"/>
            <a:ext cx="8780217" cy="4899469"/>
          </a:xfrm>
          <a:custGeom>
            <a:avLst/>
            <a:gdLst>
              <a:gd name="connsiteX0" fmla="*/ 0 w 7200800"/>
              <a:gd name="connsiteY0" fmla="*/ 0 h 3384376"/>
              <a:gd name="connsiteX1" fmla="*/ 1200133 w 7200800"/>
              <a:gd name="connsiteY1" fmla="*/ 0 h 3384376"/>
              <a:gd name="connsiteX2" fmla="*/ 1200133 w 7200800"/>
              <a:gd name="connsiteY2" fmla="*/ 0 h 3384376"/>
              <a:gd name="connsiteX3" fmla="*/ 3000333 w 7200800"/>
              <a:gd name="connsiteY3" fmla="*/ 0 h 3384376"/>
              <a:gd name="connsiteX4" fmla="*/ 7200800 w 7200800"/>
              <a:gd name="connsiteY4" fmla="*/ 0 h 3384376"/>
              <a:gd name="connsiteX5" fmla="*/ 7200800 w 7200800"/>
              <a:gd name="connsiteY5" fmla="*/ 1974219 h 3384376"/>
              <a:gd name="connsiteX6" fmla="*/ 7200800 w 7200800"/>
              <a:gd name="connsiteY6" fmla="*/ 1974219 h 3384376"/>
              <a:gd name="connsiteX7" fmla="*/ 7200800 w 7200800"/>
              <a:gd name="connsiteY7" fmla="*/ 2820313 h 3384376"/>
              <a:gd name="connsiteX8" fmla="*/ 7200800 w 7200800"/>
              <a:gd name="connsiteY8" fmla="*/ 3384376 h 3384376"/>
              <a:gd name="connsiteX9" fmla="*/ 3000333 w 7200800"/>
              <a:gd name="connsiteY9" fmla="*/ 3384376 h 3384376"/>
              <a:gd name="connsiteX10" fmla="*/ -334189 w 7200800"/>
              <a:gd name="connsiteY10" fmla="*/ 4614461 h 3384376"/>
              <a:gd name="connsiteX11" fmla="*/ 1200133 w 7200800"/>
              <a:gd name="connsiteY11" fmla="*/ 3384376 h 3384376"/>
              <a:gd name="connsiteX12" fmla="*/ 0 w 7200800"/>
              <a:gd name="connsiteY12" fmla="*/ 3384376 h 3384376"/>
              <a:gd name="connsiteX13" fmla="*/ 0 w 7200800"/>
              <a:gd name="connsiteY13" fmla="*/ 2820313 h 3384376"/>
              <a:gd name="connsiteX14" fmla="*/ 0 w 7200800"/>
              <a:gd name="connsiteY14" fmla="*/ 1974219 h 3384376"/>
              <a:gd name="connsiteX15" fmla="*/ 0 w 7200800"/>
              <a:gd name="connsiteY15" fmla="*/ 1974219 h 3384376"/>
              <a:gd name="connsiteX16" fmla="*/ 0 w 7200800"/>
              <a:gd name="connsiteY16" fmla="*/ 0 h 3384376"/>
              <a:gd name="connsiteX0" fmla="*/ 0 w 7806441"/>
              <a:gd name="connsiteY0" fmla="*/ 486888 h 4614461"/>
              <a:gd name="connsiteX1" fmla="*/ 1805774 w 7806441"/>
              <a:gd name="connsiteY1" fmla="*/ 0 h 4614461"/>
              <a:gd name="connsiteX2" fmla="*/ 1805774 w 7806441"/>
              <a:gd name="connsiteY2" fmla="*/ 0 h 4614461"/>
              <a:gd name="connsiteX3" fmla="*/ 3605974 w 7806441"/>
              <a:gd name="connsiteY3" fmla="*/ 0 h 4614461"/>
              <a:gd name="connsiteX4" fmla="*/ 7806441 w 7806441"/>
              <a:gd name="connsiteY4" fmla="*/ 0 h 4614461"/>
              <a:gd name="connsiteX5" fmla="*/ 7806441 w 7806441"/>
              <a:gd name="connsiteY5" fmla="*/ 1974219 h 4614461"/>
              <a:gd name="connsiteX6" fmla="*/ 7806441 w 7806441"/>
              <a:gd name="connsiteY6" fmla="*/ 1974219 h 4614461"/>
              <a:gd name="connsiteX7" fmla="*/ 7806441 w 7806441"/>
              <a:gd name="connsiteY7" fmla="*/ 2820313 h 4614461"/>
              <a:gd name="connsiteX8" fmla="*/ 7806441 w 7806441"/>
              <a:gd name="connsiteY8" fmla="*/ 3384376 h 4614461"/>
              <a:gd name="connsiteX9" fmla="*/ 3605974 w 7806441"/>
              <a:gd name="connsiteY9" fmla="*/ 3384376 h 4614461"/>
              <a:gd name="connsiteX10" fmla="*/ 271452 w 7806441"/>
              <a:gd name="connsiteY10" fmla="*/ 4614461 h 4614461"/>
              <a:gd name="connsiteX11" fmla="*/ 1805774 w 7806441"/>
              <a:gd name="connsiteY11" fmla="*/ 3384376 h 4614461"/>
              <a:gd name="connsiteX12" fmla="*/ 605641 w 7806441"/>
              <a:gd name="connsiteY12" fmla="*/ 3384376 h 4614461"/>
              <a:gd name="connsiteX13" fmla="*/ 605641 w 7806441"/>
              <a:gd name="connsiteY13" fmla="*/ 2820313 h 4614461"/>
              <a:gd name="connsiteX14" fmla="*/ 605641 w 7806441"/>
              <a:gd name="connsiteY14" fmla="*/ 1974219 h 4614461"/>
              <a:gd name="connsiteX15" fmla="*/ 605641 w 7806441"/>
              <a:gd name="connsiteY15" fmla="*/ 1974219 h 4614461"/>
              <a:gd name="connsiteX16" fmla="*/ 0 w 7806441"/>
              <a:gd name="connsiteY16" fmla="*/ 486888 h 4614461"/>
              <a:gd name="connsiteX0" fmla="*/ 0 w 8780217"/>
              <a:gd name="connsiteY0" fmla="*/ 486888 h 4614461"/>
              <a:gd name="connsiteX1" fmla="*/ 1805774 w 8780217"/>
              <a:gd name="connsiteY1" fmla="*/ 0 h 4614461"/>
              <a:gd name="connsiteX2" fmla="*/ 1805774 w 8780217"/>
              <a:gd name="connsiteY2" fmla="*/ 0 h 4614461"/>
              <a:gd name="connsiteX3" fmla="*/ 3605974 w 8780217"/>
              <a:gd name="connsiteY3" fmla="*/ 0 h 4614461"/>
              <a:gd name="connsiteX4" fmla="*/ 7806441 w 8780217"/>
              <a:gd name="connsiteY4" fmla="*/ 0 h 4614461"/>
              <a:gd name="connsiteX5" fmla="*/ 7806441 w 8780217"/>
              <a:gd name="connsiteY5" fmla="*/ 1974219 h 4614461"/>
              <a:gd name="connsiteX6" fmla="*/ 8780217 w 8780217"/>
              <a:gd name="connsiteY6" fmla="*/ 1974219 h 4614461"/>
              <a:gd name="connsiteX7" fmla="*/ 7806441 w 8780217"/>
              <a:gd name="connsiteY7" fmla="*/ 2820313 h 4614461"/>
              <a:gd name="connsiteX8" fmla="*/ 7806441 w 8780217"/>
              <a:gd name="connsiteY8" fmla="*/ 3384376 h 4614461"/>
              <a:gd name="connsiteX9" fmla="*/ 3605974 w 8780217"/>
              <a:gd name="connsiteY9" fmla="*/ 3384376 h 4614461"/>
              <a:gd name="connsiteX10" fmla="*/ 271452 w 8780217"/>
              <a:gd name="connsiteY10" fmla="*/ 4614461 h 4614461"/>
              <a:gd name="connsiteX11" fmla="*/ 1805774 w 8780217"/>
              <a:gd name="connsiteY11" fmla="*/ 3384376 h 4614461"/>
              <a:gd name="connsiteX12" fmla="*/ 605641 w 8780217"/>
              <a:gd name="connsiteY12" fmla="*/ 3384376 h 4614461"/>
              <a:gd name="connsiteX13" fmla="*/ 605641 w 8780217"/>
              <a:gd name="connsiteY13" fmla="*/ 2820313 h 4614461"/>
              <a:gd name="connsiteX14" fmla="*/ 605641 w 8780217"/>
              <a:gd name="connsiteY14" fmla="*/ 1974219 h 4614461"/>
              <a:gd name="connsiteX15" fmla="*/ 605641 w 8780217"/>
              <a:gd name="connsiteY15" fmla="*/ 1974219 h 4614461"/>
              <a:gd name="connsiteX16" fmla="*/ 0 w 8780217"/>
              <a:gd name="connsiteY16" fmla="*/ 486888 h 4614461"/>
              <a:gd name="connsiteX0" fmla="*/ 0 w 8780217"/>
              <a:gd name="connsiteY0" fmla="*/ 486888 h 4614461"/>
              <a:gd name="connsiteX1" fmla="*/ 1805774 w 8780217"/>
              <a:gd name="connsiteY1" fmla="*/ 0 h 4614461"/>
              <a:gd name="connsiteX2" fmla="*/ 1805774 w 8780217"/>
              <a:gd name="connsiteY2" fmla="*/ 0 h 4614461"/>
              <a:gd name="connsiteX3" fmla="*/ 3605974 w 8780217"/>
              <a:gd name="connsiteY3" fmla="*/ 0 h 4614461"/>
              <a:gd name="connsiteX4" fmla="*/ 7806441 w 8780217"/>
              <a:gd name="connsiteY4" fmla="*/ 0 h 4614461"/>
              <a:gd name="connsiteX5" fmla="*/ 8495210 w 8780217"/>
              <a:gd name="connsiteY5" fmla="*/ 656058 h 4614461"/>
              <a:gd name="connsiteX6" fmla="*/ 8780217 w 8780217"/>
              <a:gd name="connsiteY6" fmla="*/ 1974219 h 4614461"/>
              <a:gd name="connsiteX7" fmla="*/ 7806441 w 8780217"/>
              <a:gd name="connsiteY7" fmla="*/ 2820313 h 4614461"/>
              <a:gd name="connsiteX8" fmla="*/ 7806441 w 8780217"/>
              <a:gd name="connsiteY8" fmla="*/ 3384376 h 4614461"/>
              <a:gd name="connsiteX9" fmla="*/ 3605974 w 8780217"/>
              <a:gd name="connsiteY9" fmla="*/ 3384376 h 4614461"/>
              <a:gd name="connsiteX10" fmla="*/ 271452 w 8780217"/>
              <a:gd name="connsiteY10" fmla="*/ 4614461 h 4614461"/>
              <a:gd name="connsiteX11" fmla="*/ 1805774 w 8780217"/>
              <a:gd name="connsiteY11" fmla="*/ 3384376 h 4614461"/>
              <a:gd name="connsiteX12" fmla="*/ 605641 w 8780217"/>
              <a:gd name="connsiteY12" fmla="*/ 3384376 h 4614461"/>
              <a:gd name="connsiteX13" fmla="*/ 605641 w 8780217"/>
              <a:gd name="connsiteY13" fmla="*/ 2820313 h 4614461"/>
              <a:gd name="connsiteX14" fmla="*/ 605641 w 8780217"/>
              <a:gd name="connsiteY14" fmla="*/ 1974219 h 4614461"/>
              <a:gd name="connsiteX15" fmla="*/ 605641 w 8780217"/>
              <a:gd name="connsiteY15" fmla="*/ 1974219 h 4614461"/>
              <a:gd name="connsiteX16" fmla="*/ 0 w 8780217"/>
              <a:gd name="connsiteY16" fmla="*/ 486888 h 4614461"/>
              <a:gd name="connsiteX0" fmla="*/ 0 w 8780217"/>
              <a:gd name="connsiteY0" fmla="*/ 486888 h 4614461"/>
              <a:gd name="connsiteX1" fmla="*/ 1805774 w 8780217"/>
              <a:gd name="connsiteY1" fmla="*/ 0 h 4614461"/>
              <a:gd name="connsiteX2" fmla="*/ 1805774 w 8780217"/>
              <a:gd name="connsiteY2" fmla="*/ 0 h 4614461"/>
              <a:gd name="connsiteX3" fmla="*/ 3605974 w 8780217"/>
              <a:gd name="connsiteY3" fmla="*/ 0 h 4614461"/>
              <a:gd name="connsiteX4" fmla="*/ 7806441 w 8780217"/>
              <a:gd name="connsiteY4" fmla="*/ 0 h 4614461"/>
              <a:gd name="connsiteX5" fmla="*/ 8495210 w 8780217"/>
              <a:gd name="connsiteY5" fmla="*/ 656058 h 4614461"/>
              <a:gd name="connsiteX6" fmla="*/ 8780217 w 8780217"/>
              <a:gd name="connsiteY6" fmla="*/ 1974219 h 4614461"/>
              <a:gd name="connsiteX7" fmla="*/ 8364581 w 8780217"/>
              <a:gd name="connsiteY7" fmla="*/ 3437830 h 4614461"/>
              <a:gd name="connsiteX8" fmla="*/ 7806441 w 8780217"/>
              <a:gd name="connsiteY8" fmla="*/ 3384376 h 4614461"/>
              <a:gd name="connsiteX9" fmla="*/ 3605974 w 8780217"/>
              <a:gd name="connsiteY9" fmla="*/ 3384376 h 4614461"/>
              <a:gd name="connsiteX10" fmla="*/ 271452 w 8780217"/>
              <a:gd name="connsiteY10" fmla="*/ 4614461 h 4614461"/>
              <a:gd name="connsiteX11" fmla="*/ 1805774 w 8780217"/>
              <a:gd name="connsiteY11" fmla="*/ 3384376 h 4614461"/>
              <a:gd name="connsiteX12" fmla="*/ 605641 w 8780217"/>
              <a:gd name="connsiteY12" fmla="*/ 3384376 h 4614461"/>
              <a:gd name="connsiteX13" fmla="*/ 605641 w 8780217"/>
              <a:gd name="connsiteY13" fmla="*/ 2820313 h 4614461"/>
              <a:gd name="connsiteX14" fmla="*/ 605641 w 8780217"/>
              <a:gd name="connsiteY14" fmla="*/ 1974219 h 4614461"/>
              <a:gd name="connsiteX15" fmla="*/ 605641 w 8780217"/>
              <a:gd name="connsiteY15" fmla="*/ 1974219 h 4614461"/>
              <a:gd name="connsiteX16" fmla="*/ 0 w 8780217"/>
              <a:gd name="connsiteY16" fmla="*/ 486888 h 4614461"/>
              <a:gd name="connsiteX0" fmla="*/ 0 w 8780217"/>
              <a:gd name="connsiteY0" fmla="*/ 771896 h 4899469"/>
              <a:gd name="connsiteX1" fmla="*/ 1805774 w 8780217"/>
              <a:gd name="connsiteY1" fmla="*/ 285008 h 4899469"/>
              <a:gd name="connsiteX2" fmla="*/ 1805774 w 8780217"/>
              <a:gd name="connsiteY2" fmla="*/ 285008 h 4899469"/>
              <a:gd name="connsiteX3" fmla="*/ 3570348 w 8780217"/>
              <a:gd name="connsiteY3" fmla="*/ 0 h 4899469"/>
              <a:gd name="connsiteX4" fmla="*/ 7806441 w 8780217"/>
              <a:gd name="connsiteY4" fmla="*/ 285008 h 4899469"/>
              <a:gd name="connsiteX5" fmla="*/ 8495210 w 8780217"/>
              <a:gd name="connsiteY5" fmla="*/ 941066 h 4899469"/>
              <a:gd name="connsiteX6" fmla="*/ 8780217 w 8780217"/>
              <a:gd name="connsiteY6" fmla="*/ 2259227 h 4899469"/>
              <a:gd name="connsiteX7" fmla="*/ 8364581 w 8780217"/>
              <a:gd name="connsiteY7" fmla="*/ 3722838 h 4899469"/>
              <a:gd name="connsiteX8" fmla="*/ 7806441 w 8780217"/>
              <a:gd name="connsiteY8" fmla="*/ 3669384 h 4899469"/>
              <a:gd name="connsiteX9" fmla="*/ 3605974 w 8780217"/>
              <a:gd name="connsiteY9" fmla="*/ 3669384 h 4899469"/>
              <a:gd name="connsiteX10" fmla="*/ 271452 w 8780217"/>
              <a:gd name="connsiteY10" fmla="*/ 4899469 h 4899469"/>
              <a:gd name="connsiteX11" fmla="*/ 1805774 w 8780217"/>
              <a:gd name="connsiteY11" fmla="*/ 3669384 h 4899469"/>
              <a:gd name="connsiteX12" fmla="*/ 605641 w 8780217"/>
              <a:gd name="connsiteY12" fmla="*/ 3669384 h 4899469"/>
              <a:gd name="connsiteX13" fmla="*/ 605641 w 8780217"/>
              <a:gd name="connsiteY13" fmla="*/ 3105321 h 4899469"/>
              <a:gd name="connsiteX14" fmla="*/ 605641 w 8780217"/>
              <a:gd name="connsiteY14" fmla="*/ 2259227 h 4899469"/>
              <a:gd name="connsiteX15" fmla="*/ 605641 w 8780217"/>
              <a:gd name="connsiteY15" fmla="*/ 2259227 h 4899469"/>
              <a:gd name="connsiteX16" fmla="*/ 0 w 8780217"/>
              <a:gd name="connsiteY16" fmla="*/ 771896 h 4899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780217" h="4899469">
                <a:moveTo>
                  <a:pt x="0" y="771896"/>
                </a:moveTo>
                <a:lnTo>
                  <a:pt x="1805774" y="285008"/>
                </a:lnTo>
                <a:lnTo>
                  <a:pt x="1805774" y="285008"/>
                </a:lnTo>
                <a:lnTo>
                  <a:pt x="3570348" y="0"/>
                </a:lnTo>
                <a:lnTo>
                  <a:pt x="7806441" y="285008"/>
                </a:lnTo>
                <a:lnTo>
                  <a:pt x="8495210" y="941066"/>
                </a:lnTo>
                <a:lnTo>
                  <a:pt x="8780217" y="2259227"/>
                </a:lnTo>
                <a:lnTo>
                  <a:pt x="8364581" y="3722838"/>
                </a:lnTo>
                <a:lnTo>
                  <a:pt x="7806441" y="3669384"/>
                </a:lnTo>
                <a:lnTo>
                  <a:pt x="3605974" y="3669384"/>
                </a:lnTo>
                <a:lnTo>
                  <a:pt x="271452" y="4899469"/>
                </a:lnTo>
                <a:lnTo>
                  <a:pt x="1805774" y="3669384"/>
                </a:lnTo>
                <a:lnTo>
                  <a:pt x="605641" y="3669384"/>
                </a:lnTo>
                <a:lnTo>
                  <a:pt x="605641" y="3105321"/>
                </a:lnTo>
                <a:lnTo>
                  <a:pt x="605641" y="2259227"/>
                </a:lnTo>
                <a:lnTo>
                  <a:pt x="605641" y="2259227"/>
                </a:lnTo>
                <a:lnTo>
                  <a:pt x="0" y="771896"/>
                </a:lnTo>
                <a:close/>
              </a:path>
            </a:pathLst>
          </a:custGeom>
          <a:solidFill>
            <a:srgbClr val="13CB05"/>
          </a:solidFill>
          <a:ln w="57150">
            <a:solidFill>
              <a:srgbClr val="0066FF"/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CTRL+A</a:t>
            </a:r>
            <a:endParaRPr lang="ru-RU" sz="10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1054348" y="2161133"/>
            <a:ext cx="6984776" cy="648072"/>
          </a:xfrm>
          <a:prstGeom prst="parallelogram">
            <a:avLst/>
          </a:prstGeom>
          <a:solidFill>
            <a:srgbClr val="FF3399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ngsuhChe" pitchFamily="49" charset="-127"/>
                <a:ea typeface="GungsuhChe" pitchFamily="49" charset="-127"/>
                <a:cs typeface="Aharoni" pitchFamily="2" charset="-79"/>
              </a:rPr>
              <a:t>ВЫБРАТЬ ВСЁ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ngsuhChe" pitchFamily="49" charset="-127"/>
              <a:ea typeface="GungsuhChe" pitchFamily="49" charset="-127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65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13</Words>
  <Application>Microsoft Office PowerPoint</Application>
  <PresentationFormat>Экран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Кондратенко Ольга</dc:creator>
  <cp:lastModifiedBy>Кондратенко Ольга</cp:lastModifiedBy>
  <cp:revision>17</cp:revision>
  <dcterms:created xsi:type="dcterms:W3CDTF">2019-08-05T02:20:30Z</dcterms:created>
  <dcterms:modified xsi:type="dcterms:W3CDTF">2020-05-15T18:18:58Z</dcterms:modified>
</cp:coreProperties>
</file>